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4"/>
  </p:sldMasterIdLst>
  <p:notesMasterIdLst>
    <p:notesMasterId r:id="rId44"/>
  </p:notesMasterIdLst>
  <p:sldIdLst>
    <p:sldId id="256" r:id="rId5"/>
    <p:sldId id="325" r:id="rId6"/>
    <p:sldId id="326" r:id="rId7"/>
    <p:sldId id="334" r:id="rId8"/>
    <p:sldId id="349" r:id="rId9"/>
    <p:sldId id="342" r:id="rId10"/>
    <p:sldId id="350" r:id="rId11"/>
    <p:sldId id="343" r:id="rId12"/>
    <p:sldId id="290" r:id="rId13"/>
    <p:sldId id="313" r:id="rId14"/>
    <p:sldId id="314" r:id="rId15"/>
    <p:sldId id="315" r:id="rId16"/>
    <p:sldId id="294" r:id="rId17"/>
    <p:sldId id="295" r:id="rId18"/>
    <p:sldId id="296" r:id="rId19"/>
    <p:sldId id="297" r:id="rId20"/>
    <p:sldId id="309" r:id="rId21"/>
    <p:sldId id="310" r:id="rId22"/>
    <p:sldId id="289" r:id="rId23"/>
    <p:sldId id="348" r:id="rId24"/>
    <p:sldId id="324" r:id="rId25"/>
    <p:sldId id="320" r:id="rId26"/>
    <p:sldId id="298" r:id="rId27"/>
    <p:sldId id="355" r:id="rId28"/>
    <p:sldId id="356" r:id="rId29"/>
    <p:sldId id="316" r:id="rId30"/>
    <p:sldId id="306" r:id="rId31"/>
    <p:sldId id="257" r:id="rId32"/>
    <p:sldId id="275" r:id="rId33"/>
    <p:sldId id="277" r:id="rId34"/>
    <p:sldId id="352" r:id="rId35"/>
    <p:sldId id="353" r:id="rId36"/>
    <p:sldId id="346" r:id="rId37"/>
    <p:sldId id="354" r:id="rId38"/>
    <p:sldId id="351" r:id="rId39"/>
    <p:sldId id="323" r:id="rId40"/>
    <p:sldId id="304" r:id="rId41"/>
    <p:sldId id="301" r:id="rId42"/>
    <p:sldId id="30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88C5D4-471D-02FA-AF17-47AC718589B7}" name="Lisa Gibson" initials="LG" userId="S::lgibson@mnkaren.org::92842959-6ba6-4568-acc3-dbad2145ab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4A668C-A338-5466-1C7F-F108EC0A4670}" v="73" dt="2025-02-06T20:24:36.045"/>
    <p1510:client id="{9D0219E4-8175-43D9-8A93-B5BAE6C3B56B}" v="142" dt="2025-02-06T14:57:02.27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Olive" userId="5bf2e14a-9e67-4c69-b44d-d39d5eb53e4e" providerId="ADAL" clId="{9D0219E4-8175-43D9-8A93-B5BAE6C3B56B}"/>
    <pc:docChg chg="undo custSel addSld delSld modSld sldOrd">
      <pc:chgData name="Suzanne Olive" userId="5bf2e14a-9e67-4c69-b44d-d39d5eb53e4e" providerId="ADAL" clId="{9D0219E4-8175-43D9-8A93-B5BAE6C3B56B}" dt="2025-02-06T14:57:02.279" v="950" actId="26606"/>
      <pc:docMkLst>
        <pc:docMk/>
      </pc:docMkLst>
      <pc:sldChg chg="addSp delSp modSp mod">
        <pc:chgData name="Suzanne Olive" userId="5bf2e14a-9e67-4c69-b44d-d39d5eb53e4e" providerId="ADAL" clId="{9D0219E4-8175-43D9-8A93-B5BAE6C3B56B}" dt="2025-02-04T20:24:57.503" v="67" actId="1076"/>
        <pc:sldMkLst>
          <pc:docMk/>
          <pc:sldMk cId="1414052833" sldId="256"/>
        </pc:sldMkLst>
        <pc:spChg chg="mod">
          <ac:chgData name="Suzanne Olive" userId="5bf2e14a-9e67-4c69-b44d-d39d5eb53e4e" providerId="ADAL" clId="{9D0219E4-8175-43D9-8A93-B5BAE6C3B56B}" dt="2025-02-04T20:24:57.503" v="67" actId="1076"/>
          <ac:spMkLst>
            <pc:docMk/>
            <pc:sldMk cId="1414052833" sldId="256"/>
            <ac:spMk id="2" creationId="{00000000-0000-0000-0000-000000000000}"/>
          </ac:spMkLst>
        </pc:spChg>
        <pc:spChg chg="mod">
          <ac:chgData name="Suzanne Olive" userId="5bf2e14a-9e67-4c69-b44d-d39d5eb53e4e" providerId="ADAL" clId="{9D0219E4-8175-43D9-8A93-B5BAE6C3B56B}" dt="2025-02-04T20:24:41.592" v="65" actId="1076"/>
          <ac:spMkLst>
            <pc:docMk/>
            <pc:sldMk cId="1414052833" sldId="256"/>
            <ac:spMk id="3" creationId="{00000000-0000-0000-0000-000000000000}"/>
          </ac:spMkLst>
        </pc:spChg>
        <pc:spChg chg="add">
          <ac:chgData name="Suzanne Olive" userId="5bf2e14a-9e67-4c69-b44d-d39d5eb53e4e" providerId="ADAL" clId="{9D0219E4-8175-43D9-8A93-B5BAE6C3B56B}" dt="2025-02-04T20:23:26.800" v="53" actId="26606"/>
          <ac:spMkLst>
            <pc:docMk/>
            <pc:sldMk cId="1414052833" sldId="256"/>
            <ac:spMk id="26" creationId="{A3363022-C969-41E9-8EB2-E4C94908C1FA}"/>
          </ac:spMkLst>
        </pc:spChg>
        <pc:spChg chg="add">
          <ac:chgData name="Suzanne Olive" userId="5bf2e14a-9e67-4c69-b44d-d39d5eb53e4e" providerId="ADAL" clId="{9D0219E4-8175-43D9-8A93-B5BAE6C3B56B}" dt="2025-02-04T20:23:26.800" v="53" actId="26606"/>
          <ac:spMkLst>
            <pc:docMk/>
            <pc:sldMk cId="1414052833" sldId="256"/>
            <ac:spMk id="28" creationId="{8D1AD6B3-BE88-4CEB-BA17-790657CC4729}"/>
          </ac:spMkLst>
        </pc:spChg>
        <pc:picChg chg="mod">
          <ac:chgData name="Suzanne Olive" userId="5bf2e14a-9e67-4c69-b44d-d39d5eb53e4e" providerId="ADAL" clId="{9D0219E4-8175-43D9-8A93-B5BAE6C3B56B}" dt="2025-02-04T20:23:46.818" v="55" actId="27614"/>
          <ac:picMkLst>
            <pc:docMk/>
            <pc:sldMk cId="1414052833" sldId="256"/>
            <ac:picMk id="5" creationId="{00000000-0000-0000-0000-000000000000}"/>
          </ac:picMkLst>
        </pc:picChg>
      </pc:sldChg>
      <pc:sldChg chg="modSp">
        <pc:chgData name="Suzanne Olive" userId="5bf2e14a-9e67-4c69-b44d-d39d5eb53e4e" providerId="ADAL" clId="{9D0219E4-8175-43D9-8A93-B5BAE6C3B56B}" dt="2025-02-04T20:49:46.394" v="342" actId="20577"/>
        <pc:sldMkLst>
          <pc:docMk/>
          <pc:sldMk cId="2573453163" sldId="275"/>
        </pc:sldMkLst>
        <pc:graphicFrameChg chg="mod">
          <ac:chgData name="Suzanne Olive" userId="5bf2e14a-9e67-4c69-b44d-d39d5eb53e4e" providerId="ADAL" clId="{9D0219E4-8175-43D9-8A93-B5BAE6C3B56B}" dt="2025-02-04T20:49:46.394" v="342" actId="20577"/>
          <ac:graphicFrameMkLst>
            <pc:docMk/>
            <pc:sldMk cId="2573453163" sldId="275"/>
            <ac:graphicFrameMk id="7" creationId="{5FA21DC1-A336-4A5C-9EA1-F30E7FAA07DD}"/>
          </ac:graphicFrameMkLst>
        </pc:graphicFrameChg>
      </pc:sldChg>
      <pc:sldChg chg="del">
        <pc:chgData name="Suzanne Olive" userId="5bf2e14a-9e67-4c69-b44d-d39d5eb53e4e" providerId="ADAL" clId="{9D0219E4-8175-43D9-8A93-B5BAE6C3B56B}" dt="2025-02-04T21:00:20.146" v="408" actId="47"/>
        <pc:sldMkLst>
          <pc:docMk/>
          <pc:sldMk cId="3381898621" sldId="305"/>
        </pc:sldMkLst>
      </pc:sldChg>
      <pc:sldChg chg="addSp delSp modSp mod setBg setClrOvrMap">
        <pc:chgData name="Suzanne Olive" userId="5bf2e14a-9e67-4c69-b44d-d39d5eb53e4e" providerId="ADAL" clId="{9D0219E4-8175-43D9-8A93-B5BAE6C3B56B}" dt="2025-02-04T20:59:19.447" v="406" actId="113"/>
        <pc:sldMkLst>
          <pc:docMk/>
          <pc:sldMk cId="2965988311" sldId="306"/>
        </pc:sldMkLst>
        <pc:spChg chg="mod">
          <ac:chgData name="Suzanne Olive" userId="5bf2e14a-9e67-4c69-b44d-d39d5eb53e4e" providerId="ADAL" clId="{9D0219E4-8175-43D9-8A93-B5BAE6C3B56B}" dt="2025-02-04T20:59:19.447" v="406" actId="113"/>
          <ac:spMkLst>
            <pc:docMk/>
            <pc:sldMk cId="2965988311" sldId="306"/>
            <ac:spMk id="2" creationId="{00000000-0000-0000-0000-000000000000}"/>
          </ac:spMkLst>
        </pc:spChg>
        <pc:spChg chg="mod">
          <ac:chgData name="Suzanne Olive" userId="5bf2e14a-9e67-4c69-b44d-d39d5eb53e4e" providerId="ADAL" clId="{9D0219E4-8175-43D9-8A93-B5BAE6C3B56B}" dt="2025-02-04T20:59:00.256" v="405" actId="403"/>
          <ac:spMkLst>
            <pc:docMk/>
            <pc:sldMk cId="2965988311" sldId="306"/>
            <ac:spMk id="5" creationId="{00000000-0000-0000-0000-000000000000}"/>
          </ac:spMkLst>
        </pc:spChg>
        <pc:picChg chg="add mod ord">
          <ac:chgData name="Suzanne Olive" userId="5bf2e14a-9e67-4c69-b44d-d39d5eb53e4e" providerId="ADAL" clId="{9D0219E4-8175-43D9-8A93-B5BAE6C3B56B}" dt="2025-02-04T20:56:12.667" v="366" actId="26606"/>
          <ac:picMkLst>
            <pc:docMk/>
            <pc:sldMk cId="2965988311" sldId="306"/>
            <ac:picMk id="4" creationId="{E63A6624-D28F-2769-9799-9E25DC44B55D}"/>
          </ac:picMkLst>
        </pc:picChg>
        <pc:picChg chg="add mod ord modCrop">
          <ac:chgData name="Suzanne Olive" userId="5bf2e14a-9e67-4c69-b44d-d39d5eb53e4e" providerId="ADAL" clId="{9D0219E4-8175-43D9-8A93-B5BAE6C3B56B}" dt="2025-02-04T20:57:22.089" v="367" actId="18131"/>
          <ac:picMkLst>
            <pc:docMk/>
            <pc:sldMk cId="2965988311" sldId="306"/>
            <ac:picMk id="7" creationId="{0FE116B2-0F6B-3A31-B50F-EFDF1E3C6A35}"/>
          </ac:picMkLst>
        </pc:picChg>
        <pc:picChg chg="add mod ord">
          <ac:chgData name="Suzanne Olive" userId="5bf2e14a-9e67-4c69-b44d-d39d5eb53e4e" providerId="ADAL" clId="{9D0219E4-8175-43D9-8A93-B5BAE6C3B56B}" dt="2025-02-04T20:56:12.667" v="366" actId="26606"/>
          <ac:picMkLst>
            <pc:docMk/>
            <pc:sldMk cId="2965988311" sldId="306"/>
            <ac:picMk id="13" creationId="{764CFDEC-A185-117F-43DE-21945B3CABE3}"/>
          </ac:picMkLst>
        </pc:picChg>
        <pc:cxnChg chg="add">
          <ac:chgData name="Suzanne Olive" userId="5bf2e14a-9e67-4c69-b44d-d39d5eb53e4e" providerId="ADAL" clId="{9D0219E4-8175-43D9-8A93-B5BAE6C3B56B}" dt="2025-02-04T20:56:12.667" v="366" actId="26606"/>
          <ac:cxnSpMkLst>
            <pc:docMk/>
            <pc:sldMk cId="2965988311" sldId="306"/>
            <ac:cxnSpMk id="38" creationId="{1503BFE4-729B-D9D0-C17B-501E6AF1127A}"/>
          </ac:cxnSpMkLst>
        </pc:cxnChg>
      </pc:sldChg>
      <pc:sldChg chg="addSp delSp modSp mod">
        <pc:chgData name="Suzanne Olive" userId="5bf2e14a-9e67-4c69-b44d-d39d5eb53e4e" providerId="ADAL" clId="{9D0219E4-8175-43D9-8A93-B5BAE6C3B56B}" dt="2025-02-04T20:48:37.244" v="259" actId="14100"/>
        <pc:sldMkLst>
          <pc:docMk/>
          <pc:sldMk cId="2153589896" sldId="316"/>
        </pc:sldMkLst>
        <pc:spChg chg="mod">
          <ac:chgData name="Suzanne Olive" userId="5bf2e14a-9e67-4c69-b44d-d39d5eb53e4e" providerId="ADAL" clId="{9D0219E4-8175-43D9-8A93-B5BAE6C3B56B}" dt="2025-02-04T20:48:37.244" v="259" actId="14100"/>
          <ac:spMkLst>
            <pc:docMk/>
            <pc:sldMk cId="2153589896" sldId="316"/>
            <ac:spMk id="9" creationId="{8154BB24-C793-4962-9D66-77D2FCFB26DE}"/>
          </ac:spMkLst>
        </pc:spChg>
        <pc:picChg chg="add mod">
          <ac:chgData name="Suzanne Olive" userId="5bf2e14a-9e67-4c69-b44d-d39d5eb53e4e" providerId="ADAL" clId="{9D0219E4-8175-43D9-8A93-B5BAE6C3B56B}" dt="2025-02-04T20:48:21.375" v="237" actId="1076"/>
          <ac:picMkLst>
            <pc:docMk/>
            <pc:sldMk cId="2153589896" sldId="316"/>
            <ac:picMk id="7" creationId="{737024F7-BB33-D89C-A9AB-F82C4BBBC4BA}"/>
          </ac:picMkLst>
        </pc:picChg>
      </pc:sldChg>
      <pc:sldChg chg="del">
        <pc:chgData name="Suzanne Olive" userId="5bf2e14a-9e67-4c69-b44d-d39d5eb53e4e" providerId="ADAL" clId="{9D0219E4-8175-43D9-8A93-B5BAE6C3B56B}" dt="2025-02-04T20:59:48.983" v="407" actId="2696"/>
        <pc:sldMkLst>
          <pc:docMk/>
          <pc:sldMk cId="2236052319" sldId="321"/>
        </pc:sldMkLst>
      </pc:sldChg>
      <pc:sldChg chg="addSp del delDesignElem">
        <pc:chgData name="Suzanne Olive" userId="5bf2e14a-9e67-4c69-b44d-d39d5eb53e4e" providerId="ADAL" clId="{9D0219E4-8175-43D9-8A93-B5BAE6C3B56B}" dt="2025-02-04T20:33:49.839" v="170"/>
        <pc:sldMkLst>
          <pc:docMk/>
          <pc:sldMk cId="3874933947" sldId="322"/>
        </pc:sldMkLst>
      </pc:sldChg>
      <pc:sldChg chg="addSp delSp modSp mod">
        <pc:chgData name="Suzanne Olive" userId="5bf2e14a-9e67-4c69-b44d-d39d5eb53e4e" providerId="ADAL" clId="{9D0219E4-8175-43D9-8A93-B5BAE6C3B56B}" dt="2025-02-04T20:23:16.381" v="52" actId="1076"/>
        <pc:sldMkLst>
          <pc:docMk/>
          <pc:sldMk cId="2521449015" sldId="325"/>
        </pc:sldMkLst>
        <pc:picChg chg="add mod ord modCrop">
          <ac:chgData name="Suzanne Olive" userId="5bf2e14a-9e67-4c69-b44d-d39d5eb53e4e" providerId="ADAL" clId="{9D0219E4-8175-43D9-8A93-B5BAE6C3B56B}" dt="2025-02-04T20:23:16.381" v="52" actId="1076"/>
          <ac:picMkLst>
            <pc:docMk/>
            <pc:sldMk cId="2521449015" sldId="325"/>
            <ac:picMk id="7" creationId="{F51B93FB-6B09-5C62-F4E6-6900F6A4930D}"/>
          </ac:picMkLst>
        </pc:picChg>
      </pc:sldChg>
      <pc:sldChg chg="addSp delSp modSp mod">
        <pc:chgData name="Suzanne Olive" userId="5bf2e14a-9e67-4c69-b44d-d39d5eb53e4e" providerId="ADAL" clId="{9D0219E4-8175-43D9-8A93-B5BAE6C3B56B}" dt="2025-02-04T20:21:44.601" v="34" actId="18131"/>
        <pc:sldMkLst>
          <pc:docMk/>
          <pc:sldMk cId="3198873094" sldId="326"/>
        </pc:sldMkLst>
        <pc:picChg chg="add mod ord modCrop">
          <ac:chgData name="Suzanne Olive" userId="5bf2e14a-9e67-4c69-b44d-d39d5eb53e4e" providerId="ADAL" clId="{9D0219E4-8175-43D9-8A93-B5BAE6C3B56B}" dt="2025-02-04T20:21:44.601" v="34" actId="18131"/>
          <ac:picMkLst>
            <pc:docMk/>
            <pc:sldMk cId="3198873094" sldId="326"/>
            <ac:picMk id="6" creationId="{3F4AE6D5-0613-D93A-3D93-ABC52C96F5C1}"/>
          </ac:picMkLst>
        </pc:picChg>
      </pc:sldChg>
      <pc:sldChg chg="addSp delSp modSp mod">
        <pc:chgData name="Suzanne Olive" userId="5bf2e14a-9e67-4c69-b44d-d39d5eb53e4e" providerId="ADAL" clId="{9D0219E4-8175-43D9-8A93-B5BAE6C3B56B}" dt="2025-02-04T20:22:01.649" v="39" actId="171"/>
        <pc:sldMkLst>
          <pc:docMk/>
          <pc:sldMk cId="2922236205" sldId="334"/>
        </pc:sldMkLst>
        <pc:picChg chg="add mod ord">
          <ac:chgData name="Suzanne Olive" userId="5bf2e14a-9e67-4c69-b44d-d39d5eb53e4e" providerId="ADAL" clId="{9D0219E4-8175-43D9-8A93-B5BAE6C3B56B}" dt="2025-02-04T20:22:01.649" v="39" actId="171"/>
          <ac:picMkLst>
            <pc:docMk/>
            <pc:sldMk cId="2922236205" sldId="334"/>
            <ac:picMk id="4" creationId="{F37AFF54-80B3-6834-3215-FD14CCA1BF43}"/>
          </ac:picMkLst>
        </pc:picChg>
      </pc:sldChg>
      <pc:sldChg chg="addSp delSp modSp mod">
        <pc:chgData name="Suzanne Olive" userId="5bf2e14a-9e67-4c69-b44d-d39d5eb53e4e" providerId="ADAL" clId="{9D0219E4-8175-43D9-8A93-B5BAE6C3B56B}" dt="2025-02-04T20:32:33.369" v="167" actId="14100"/>
        <pc:sldMkLst>
          <pc:docMk/>
          <pc:sldMk cId="794444129" sldId="342"/>
        </pc:sldMkLst>
        <pc:spChg chg="mod">
          <ac:chgData name="Suzanne Olive" userId="5bf2e14a-9e67-4c69-b44d-d39d5eb53e4e" providerId="ADAL" clId="{9D0219E4-8175-43D9-8A93-B5BAE6C3B56B}" dt="2025-02-04T20:32:24.206" v="166" actId="14100"/>
          <ac:spMkLst>
            <pc:docMk/>
            <pc:sldMk cId="794444129" sldId="342"/>
            <ac:spMk id="2" creationId="{57DC50AF-1B47-49C5-BAE8-B7B5B797F783}"/>
          </ac:spMkLst>
        </pc:spChg>
        <pc:spChg chg="mod">
          <ac:chgData name="Suzanne Olive" userId="5bf2e14a-9e67-4c69-b44d-d39d5eb53e4e" providerId="ADAL" clId="{9D0219E4-8175-43D9-8A93-B5BAE6C3B56B}" dt="2025-02-04T20:32:33.369" v="167" actId="14100"/>
          <ac:spMkLst>
            <pc:docMk/>
            <pc:sldMk cId="794444129" sldId="342"/>
            <ac:spMk id="3" creationId="{9B17DE5D-6802-57FF-3B79-A55A09FDD989}"/>
          </ac:spMkLst>
        </pc:spChg>
        <pc:picChg chg="add mod modCrop">
          <ac:chgData name="Suzanne Olive" userId="5bf2e14a-9e67-4c69-b44d-d39d5eb53e4e" providerId="ADAL" clId="{9D0219E4-8175-43D9-8A93-B5BAE6C3B56B}" dt="2025-02-04T20:32:13.916" v="164" actId="14100"/>
          <ac:picMkLst>
            <pc:docMk/>
            <pc:sldMk cId="794444129" sldId="342"/>
            <ac:picMk id="4" creationId="{2649C409-E044-F32F-483C-DA247F8B822A}"/>
          </ac:picMkLst>
        </pc:picChg>
      </pc:sldChg>
      <pc:sldChg chg="addSp delSp modSp add del mod">
        <pc:chgData name="Suzanne Olive" userId="5bf2e14a-9e67-4c69-b44d-d39d5eb53e4e" providerId="ADAL" clId="{9D0219E4-8175-43D9-8A93-B5BAE6C3B56B}" dt="2025-02-06T14:40:58.701" v="420" actId="20577"/>
        <pc:sldMkLst>
          <pc:docMk/>
          <pc:sldMk cId="800937942" sldId="343"/>
        </pc:sldMkLst>
        <pc:graphicFrameChg chg="add mod modGraphic">
          <ac:chgData name="Suzanne Olive" userId="5bf2e14a-9e67-4c69-b44d-d39d5eb53e4e" providerId="ADAL" clId="{9D0219E4-8175-43D9-8A93-B5BAE6C3B56B}" dt="2025-02-06T14:40:58.701" v="420" actId="20577"/>
          <ac:graphicFrameMkLst>
            <pc:docMk/>
            <pc:sldMk cId="800937942" sldId="343"/>
            <ac:graphicFrameMk id="3" creationId="{FC65C84E-9BE9-C597-45DA-E55E255C8E27}"/>
          </ac:graphicFrameMkLst>
        </pc:graphicFrameChg>
      </pc:sldChg>
      <pc:sldChg chg="modSp mod">
        <pc:chgData name="Suzanne Olive" userId="5bf2e14a-9e67-4c69-b44d-d39d5eb53e4e" providerId="ADAL" clId="{9D0219E4-8175-43D9-8A93-B5BAE6C3B56B}" dt="2025-02-04T20:25:23.971" v="69" actId="20577"/>
        <pc:sldMkLst>
          <pc:docMk/>
          <pc:sldMk cId="1676131314" sldId="349"/>
        </pc:sldMkLst>
        <pc:spChg chg="mod">
          <ac:chgData name="Suzanne Olive" userId="5bf2e14a-9e67-4c69-b44d-d39d5eb53e4e" providerId="ADAL" clId="{9D0219E4-8175-43D9-8A93-B5BAE6C3B56B}" dt="2025-02-04T20:25:23.971" v="69" actId="20577"/>
          <ac:spMkLst>
            <pc:docMk/>
            <pc:sldMk cId="1676131314" sldId="349"/>
            <ac:spMk id="3" creationId="{9B17DE5D-6802-57FF-3B79-A55A09FDD989}"/>
          </ac:spMkLst>
        </pc:spChg>
      </pc:sldChg>
      <pc:sldChg chg="addSp delSp modSp mod">
        <pc:chgData name="Suzanne Olive" userId="5bf2e14a-9e67-4c69-b44d-d39d5eb53e4e" providerId="ADAL" clId="{9D0219E4-8175-43D9-8A93-B5BAE6C3B56B}" dt="2025-02-04T20:36:53.797" v="199" actId="14100"/>
        <pc:sldMkLst>
          <pc:docMk/>
          <pc:sldMk cId="3566464079" sldId="350"/>
        </pc:sldMkLst>
        <pc:spChg chg="mod">
          <ac:chgData name="Suzanne Olive" userId="5bf2e14a-9e67-4c69-b44d-d39d5eb53e4e" providerId="ADAL" clId="{9D0219E4-8175-43D9-8A93-B5BAE6C3B56B}" dt="2025-02-04T20:36:16.245" v="197" actId="14100"/>
          <ac:spMkLst>
            <pc:docMk/>
            <pc:sldMk cId="3566464079" sldId="350"/>
            <ac:spMk id="5" creationId="{AE0B0367-3F6F-111B-A06F-D47DFFB47836}"/>
          </ac:spMkLst>
        </pc:spChg>
        <pc:spChg chg="mod">
          <ac:chgData name="Suzanne Olive" userId="5bf2e14a-9e67-4c69-b44d-d39d5eb53e4e" providerId="ADAL" clId="{9D0219E4-8175-43D9-8A93-B5BAE6C3B56B}" dt="2025-02-04T20:36:53.797" v="199" actId="14100"/>
          <ac:spMkLst>
            <pc:docMk/>
            <pc:sldMk cId="3566464079" sldId="350"/>
            <ac:spMk id="7" creationId="{08BFDF74-7E31-C0A8-4721-82AA91585FBF}"/>
          </ac:spMkLst>
        </pc:spChg>
        <pc:picChg chg="mod modCrop">
          <ac:chgData name="Suzanne Olive" userId="5bf2e14a-9e67-4c69-b44d-d39d5eb53e4e" providerId="ADAL" clId="{9D0219E4-8175-43D9-8A93-B5BAE6C3B56B}" dt="2025-02-04T20:36:16.245" v="197" actId="14100"/>
          <ac:picMkLst>
            <pc:docMk/>
            <pc:sldMk cId="3566464079" sldId="350"/>
            <ac:picMk id="4" creationId="{6B59A542-4CA5-13A0-10F9-A9E2816D33CF}"/>
          </ac:picMkLst>
        </pc:picChg>
        <pc:picChg chg="mod modCrop">
          <ac:chgData name="Suzanne Olive" userId="5bf2e14a-9e67-4c69-b44d-d39d5eb53e4e" providerId="ADAL" clId="{9D0219E4-8175-43D9-8A93-B5BAE6C3B56B}" dt="2025-02-04T20:36:39.453" v="198" actId="1076"/>
          <ac:picMkLst>
            <pc:docMk/>
            <pc:sldMk cId="3566464079" sldId="350"/>
            <ac:picMk id="6" creationId="{F76D6B15-1677-8FA4-1D9B-138EEF26F6B9}"/>
          </ac:picMkLst>
        </pc:picChg>
      </pc:sldChg>
      <pc:sldChg chg="addSp modSp mod">
        <pc:chgData name="Suzanne Olive" userId="5bf2e14a-9e67-4c69-b44d-d39d5eb53e4e" providerId="ADAL" clId="{9D0219E4-8175-43D9-8A93-B5BAE6C3B56B}" dt="2025-02-06T14:45:13.650" v="443" actId="20577"/>
        <pc:sldMkLst>
          <pc:docMk/>
          <pc:sldMk cId="1881832944" sldId="354"/>
        </pc:sldMkLst>
        <pc:spChg chg="add mod">
          <ac:chgData name="Suzanne Olive" userId="5bf2e14a-9e67-4c69-b44d-d39d5eb53e4e" providerId="ADAL" clId="{9D0219E4-8175-43D9-8A93-B5BAE6C3B56B}" dt="2025-02-06T14:43:05.829" v="436" actId="20577"/>
          <ac:spMkLst>
            <pc:docMk/>
            <pc:sldMk cId="1881832944" sldId="354"/>
            <ac:spMk id="2" creationId="{CF68AFFA-0640-6B79-5E2F-25B6153E5293}"/>
          </ac:spMkLst>
        </pc:spChg>
        <pc:spChg chg="add mod">
          <ac:chgData name="Suzanne Olive" userId="5bf2e14a-9e67-4c69-b44d-d39d5eb53e4e" providerId="ADAL" clId="{9D0219E4-8175-43D9-8A93-B5BAE6C3B56B}" dt="2025-02-06T14:45:13.650" v="443" actId="20577"/>
          <ac:spMkLst>
            <pc:docMk/>
            <pc:sldMk cId="1881832944" sldId="354"/>
            <ac:spMk id="3" creationId="{04FDC509-6CA6-53DD-B5BB-E25434196819}"/>
          </ac:spMkLst>
        </pc:spChg>
      </pc:sldChg>
      <pc:sldChg chg="addSp delSp modSp new mod ord setBg">
        <pc:chgData name="Suzanne Olive" userId="5bf2e14a-9e67-4c69-b44d-d39d5eb53e4e" providerId="ADAL" clId="{9D0219E4-8175-43D9-8A93-B5BAE6C3B56B}" dt="2025-02-06T14:55:44.762" v="853"/>
        <pc:sldMkLst>
          <pc:docMk/>
          <pc:sldMk cId="2814188570" sldId="355"/>
        </pc:sldMkLst>
        <pc:spChg chg="mod">
          <ac:chgData name="Suzanne Olive" userId="5bf2e14a-9e67-4c69-b44d-d39d5eb53e4e" providerId="ADAL" clId="{9D0219E4-8175-43D9-8A93-B5BAE6C3B56B}" dt="2025-02-06T14:48:58.125" v="851" actId="26606"/>
          <ac:spMkLst>
            <pc:docMk/>
            <pc:sldMk cId="2814188570" sldId="355"/>
            <ac:spMk id="2" creationId="{FCBA6F1B-1C8D-F9CA-7126-6DF6A7E85943}"/>
          </ac:spMkLst>
        </pc:spChg>
        <pc:spChg chg="del mod">
          <ac:chgData name="Suzanne Olive" userId="5bf2e14a-9e67-4c69-b44d-d39d5eb53e4e" providerId="ADAL" clId="{9D0219E4-8175-43D9-8A93-B5BAE6C3B56B}" dt="2025-02-06T14:48:58.125" v="851" actId="26606"/>
          <ac:spMkLst>
            <pc:docMk/>
            <pc:sldMk cId="2814188570" sldId="355"/>
            <ac:spMk id="3" creationId="{6C2D1905-01C6-7709-B539-AD8196248004}"/>
          </ac:spMkLst>
        </pc:spChg>
        <pc:spChg chg="add del">
          <ac:chgData name="Suzanne Olive" userId="5bf2e14a-9e67-4c69-b44d-d39d5eb53e4e" providerId="ADAL" clId="{9D0219E4-8175-43D9-8A93-B5BAE6C3B56B}" dt="2025-02-06T14:48:58.029" v="850" actId="26606"/>
          <ac:spMkLst>
            <pc:docMk/>
            <pc:sldMk cId="2814188570" sldId="355"/>
            <ac:spMk id="9" creationId="{3ECBE1F1-D69B-4AFA-ABD5-8E41720EF6DE}"/>
          </ac:spMkLst>
        </pc:spChg>
        <pc:spChg chg="add del">
          <ac:chgData name="Suzanne Olive" userId="5bf2e14a-9e67-4c69-b44d-d39d5eb53e4e" providerId="ADAL" clId="{9D0219E4-8175-43D9-8A93-B5BAE6C3B56B}" dt="2025-02-06T14:48:58.029" v="850" actId="26606"/>
          <ac:spMkLst>
            <pc:docMk/>
            <pc:sldMk cId="2814188570" sldId="355"/>
            <ac:spMk id="11" creationId="{603A6265-E10C-4B85-9C20-E75FCAF9CC63}"/>
          </ac:spMkLst>
        </pc:spChg>
        <pc:spChg chg="add">
          <ac:chgData name="Suzanne Olive" userId="5bf2e14a-9e67-4c69-b44d-d39d5eb53e4e" providerId="ADAL" clId="{9D0219E4-8175-43D9-8A93-B5BAE6C3B56B}" dt="2025-02-06T14:48:58.125" v="851" actId="26606"/>
          <ac:spMkLst>
            <pc:docMk/>
            <pc:sldMk cId="2814188570" sldId="355"/>
            <ac:spMk id="13" creationId="{3847E18C-932D-4C95-AABA-FEC7C9499AD7}"/>
          </ac:spMkLst>
        </pc:spChg>
        <pc:spChg chg="add">
          <ac:chgData name="Suzanne Olive" userId="5bf2e14a-9e67-4c69-b44d-d39d5eb53e4e" providerId="ADAL" clId="{9D0219E4-8175-43D9-8A93-B5BAE6C3B56B}" dt="2025-02-06T14:48:58.125" v="851" actId="26606"/>
          <ac:spMkLst>
            <pc:docMk/>
            <pc:sldMk cId="2814188570" sldId="355"/>
            <ac:spMk id="14" creationId="{BACC6370-2D7E-4714-9D71-7542949D7D5D}"/>
          </ac:spMkLst>
        </pc:spChg>
        <pc:spChg chg="add">
          <ac:chgData name="Suzanne Olive" userId="5bf2e14a-9e67-4c69-b44d-d39d5eb53e4e" providerId="ADAL" clId="{9D0219E4-8175-43D9-8A93-B5BAE6C3B56B}" dt="2025-02-06T14:48:58.125" v="851" actId="26606"/>
          <ac:spMkLst>
            <pc:docMk/>
            <pc:sldMk cId="2814188570" sldId="355"/>
            <ac:spMk id="15" creationId="{3150CB11-0C61-439E-910F-5787759E72A0}"/>
          </ac:spMkLst>
        </pc:spChg>
        <pc:spChg chg="add">
          <ac:chgData name="Suzanne Olive" userId="5bf2e14a-9e67-4c69-b44d-d39d5eb53e4e" providerId="ADAL" clId="{9D0219E4-8175-43D9-8A93-B5BAE6C3B56B}" dt="2025-02-06T14:48:58.125" v="851" actId="26606"/>
          <ac:spMkLst>
            <pc:docMk/>
            <pc:sldMk cId="2814188570" sldId="355"/>
            <ac:spMk id="16" creationId="{256B2C21-A230-48C0-8DF1-C46611373C44}"/>
          </ac:spMkLst>
        </pc:spChg>
        <pc:spChg chg="add">
          <ac:chgData name="Suzanne Olive" userId="5bf2e14a-9e67-4c69-b44d-d39d5eb53e4e" providerId="ADAL" clId="{9D0219E4-8175-43D9-8A93-B5BAE6C3B56B}" dt="2025-02-06T14:48:58.125" v="851" actId="26606"/>
          <ac:spMkLst>
            <pc:docMk/>
            <pc:sldMk cId="2814188570" sldId="355"/>
            <ac:spMk id="17" creationId="{43F8A58B-5155-44CE-A5FF-7647B47D0A7A}"/>
          </ac:spMkLst>
        </pc:spChg>
        <pc:spChg chg="add">
          <ac:chgData name="Suzanne Olive" userId="5bf2e14a-9e67-4c69-b44d-d39d5eb53e4e" providerId="ADAL" clId="{9D0219E4-8175-43D9-8A93-B5BAE6C3B56B}" dt="2025-02-06T14:48:58.125" v="851" actId="26606"/>
          <ac:spMkLst>
            <pc:docMk/>
            <pc:sldMk cId="2814188570" sldId="355"/>
            <ac:spMk id="19" creationId="{443F2ACA-E6D6-4028-82DD-F03C262D5DE6}"/>
          </ac:spMkLst>
        </pc:spChg>
        <pc:graphicFrameChg chg="add">
          <ac:chgData name="Suzanne Olive" userId="5bf2e14a-9e67-4c69-b44d-d39d5eb53e4e" providerId="ADAL" clId="{9D0219E4-8175-43D9-8A93-B5BAE6C3B56B}" dt="2025-02-06T14:48:58.125" v="851" actId="26606"/>
          <ac:graphicFrameMkLst>
            <pc:docMk/>
            <pc:sldMk cId="2814188570" sldId="355"/>
            <ac:graphicFrameMk id="18" creationId="{BB335268-4A8E-8EC5-AEC2-A0996AE72DA7}"/>
          </ac:graphicFrameMkLst>
        </pc:graphicFrameChg>
        <pc:picChg chg="add del">
          <ac:chgData name="Suzanne Olive" userId="5bf2e14a-9e67-4c69-b44d-d39d5eb53e4e" providerId="ADAL" clId="{9D0219E4-8175-43D9-8A93-B5BAE6C3B56B}" dt="2025-02-06T14:48:58.029" v="850" actId="26606"/>
          <ac:picMkLst>
            <pc:docMk/>
            <pc:sldMk cId="2814188570" sldId="355"/>
            <ac:picMk id="5" creationId="{2CB7DF8E-9708-9CFC-6706-87EA8AE25D85}"/>
          </ac:picMkLst>
        </pc:picChg>
      </pc:sldChg>
      <pc:sldChg chg="addSp delSp modSp new mod setBg">
        <pc:chgData name="Suzanne Olive" userId="5bf2e14a-9e67-4c69-b44d-d39d5eb53e4e" providerId="ADAL" clId="{9D0219E4-8175-43D9-8A93-B5BAE6C3B56B}" dt="2025-02-06T14:57:02.279" v="950" actId="26606"/>
        <pc:sldMkLst>
          <pc:docMk/>
          <pc:sldMk cId="212268936" sldId="356"/>
        </pc:sldMkLst>
        <pc:spChg chg="mod">
          <ac:chgData name="Suzanne Olive" userId="5bf2e14a-9e67-4c69-b44d-d39d5eb53e4e" providerId="ADAL" clId="{9D0219E4-8175-43D9-8A93-B5BAE6C3B56B}" dt="2025-02-06T14:57:02.279" v="950" actId="26606"/>
          <ac:spMkLst>
            <pc:docMk/>
            <pc:sldMk cId="212268936" sldId="356"/>
            <ac:spMk id="2" creationId="{29577868-FFD2-5CE1-6AB9-479F2A2B0A6C}"/>
          </ac:spMkLst>
        </pc:spChg>
        <pc:spChg chg="mod">
          <ac:chgData name="Suzanne Olive" userId="5bf2e14a-9e67-4c69-b44d-d39d5eb53e4e" providerId="ADAL" clId="{9D0219E4-8175-43D9-8A93-B5BAE6C3B56B}" dt="2025-02-06T14:57:02.279" v="950" actId="26606"/>
          <ac:spMkLst>
            <pc:docMk/>
            <pc:sldMk cId="212268936" sldId="356"/>
            <ac:spMk id="3" creationId="{07E97465-D89F-FAC3-1022-8690C7D4DAD2}"/>
          </ac:spMkLst>
        </pc:spChg>
        <pc:spChg chg="add del">
          <ac:chgData name="Suzanne Olive" userId="5bf2e14a-9e67-4c69-b44d-d39d5eb53e4e" providerId="ADAL" clId="{9D0219E4-8175-43D9-8A93-B5BAE6C3B56B}" dt="2025-02-06T14:57:02.264" v="949" actId="26606"/>
          <ac:spMkLst>
            <pc:docMk/>
            <pc:sldMk cId="212268936" sldId="356"/>
            <ac:spMk id="10" creationId="{A8384FB5-9ADC-4DDC-881B-597D56F5B15D}"/>
          </ac:spMkLst>
        </pc:spChg>
        <pc:spChg chg="add del">
          <ac:chgData name="Suzanne Olive" userId="5bf2e14a-9e67-4c69-b44d-d39d5eb53e4e" providerId="ADAL" clId="{9D0219E4-8175-43D9-8A93-B5BAE6C3B56B}" dt="2025-02-06T14:57:02.264" v="949" actId="26606"/>
          <ac:spMkLst>
            <pc:docMk/>
            <pc:sldMk cId="212268936" sldId="356"/>
            <ac:spMk id="12" creationId="{1199E1B1-A8C0-4FE8-A5A8-1CB41D69F857}"/>
          </ac:spMkLst>
        </pc:spChg>
        <pc:spChg chg="add del">
          <ac:chgData name="Suzanne Olive" userId="5bf2e14a-9e67-4c69-b44d-d39d5eb53e4e" providerId="ADAL" clId="{9D0219E4-8175-43D9-8A93-B5BAE6C3B56B}" dt="2025-02-06T14:57:02.264" v="949" actId="26606"/>
          <ac:spMkLst>
            <pc:docMk/>
            <pc:sldMk cId="212268936" sldId="356"/>
            <ac:spMk id="14" creationId="{84A8DE83-DE75-4B41-9DB4-A7EC0B0DEC0B}"/>
          </ac:spMkLst>
        </pc:spChg>
        <pc:spChg chg="add del">
          <ac:chgData name="Suzanne Olive" userId="5bf2e14a-9e67-4c69-b44d-d39d5eb53e4e" providerId="ADAL" clId="{9D0219E4-8175-43D9-8A93-B5BAE6C3B56B}" dt="2025-02-06T14:57:02.264" v="949" actId="26606"/>
          <ac:spMkLst>
            <pc:docMk/>
            <pc:sldMk cId="212268936" sldId="356"/>
            <ac:spMk id="16" creationId="{A7009A0A-BEF5-4EAC-AF15-E4F9F002E239}"/>
          </ac:spMkLst>
        </pc:spChg>
        <pc:spChg chg="add">
          <ac:chgData name="Suzanne Olive" userId="5bf2e14a-9e67-4c69-b44d-d39d5eb53e4e" providerId="ADAL" clId="{9D0219E4-8175-43D9-8A93-B5BAE6C3B56B}" dt="2025-02-06T14:57:02.279" v="950" actId="26606"/>
          <ac:spMkLst>
            <pc:docMk/>
            <pc:sldMk cId="212268936" sldId="356"/>
            <ac:spMk id="18" creationId="{4D4677D2-D5AC-4CF9-9EED-2B89D0A1C212}"/>
          </ac:spMkLst>
        </pc:spChg>
        <pc:spChg chg="add">
          <ac:chgData name="Suzanne Olive" userId="5bf2e14a-9e67-4c69-b44d-d39d5eb53e4e" providerId="ADAL" clId="{9D0219E4-8175-43D9-8A93-B5BAE6C3B56B}" dt="2025-02-06T14:57:02.279" v="950" actId="26606"/>
          <ac:spMkLst>
            <pc:docMk/>
            <pc:sldMk cId="212268936" sldId="356"/>
            <ac:spMk id="19" creationId="{C6D54F7E-825A-4BBA-815F-35CCA8B97786}"/>
          </ac:spMkLst>
        </pc:spChg>
        <pc:picChg chg="add mod ord">
          <ac:chgData name="Suzanne Olive" userId="5bf2e14a-9e67-4c69-b44d-d39d5eb53e4e" providerId="ADAL" clId="{9D0219E4-8175-43D9-8A93-B5BAE6C3B56B}" dt="2025-02-06T14:57:02.279" v="950" actId="26606"/>
          <ac:picMkLst>
            <pc:docMk/>
            <pc:sldMk cId="212268936" sldId="356"/>
            <ac:picMk id="5" creationId="{0AEA5E00-C027-D33D-A0DF-34C58E5606A1}"/>
          </ac:picMkLst>
        </pc:picChg>
      </pc:sldChg>
    </pc:docChg>
  </pc:docChgLst>
  <pc:docChgLst>
    <pc:chgData name="Suzanne Olive" userId="S::solive@mnkaren.org::5bf2e14a-9e67-4c69-b44d-d39d5eb53e4e" providerId="AD" clId="Web-{5B4A668C-A338-5466-1C7F-F108EC0A4670}"/>
    <pc:docChg chg="modSld">
      <pc:chgData name="Suzanne Olive" userId="S::solive@mnkaren.org::5bf2e14a-9e67-4c69-b44d-d39d5eb53e4e" providerId="AD" clId="Web-{5B4A668C-A338-5466-1C7F-F108EC0A4670}" dt="2025-02-06T20:24:34.858" v="50" actId="20577"/>
      <pc:docMkLst>
        <pc:docMk/>
      </pc:docMkLst>
      <pc:sldChg chg="modSp">
        <pc:chgData name="Suzanne Olive" userId="S::solive@mnkaren.org::5bf2e14a-9e67-4c69-b44d-d39d5eb53e4e" providerId="AD" clId="Web-{5B4A668C-A338-5466-1C7F-F108EC0A4670}" dt="2025-02-06T20:24:18.091" v="20" actId="20577"/>
        <pc:sldMkLst>
          <pc:docMk/>
          <pc:sldMk cId="1676131314" sldId="349"/>
        </pc:sldMkLst>
        <pc:spChg chg="mod">
          <ac:chgData name="Suzanne Olive" userId="S::solive@mnkaren.org::5bf2e14a-9e67-4c69-b44d-d39d5eb53e4e" providerId="AD" clId="Web-{5B4A668C-A338-5466-1C7F-F108EC0A4670}" dt="2025-02-06T20:24:18.091" v="20" actId="20577"/>
          <ac:spMkLst>
            <pc:docMk/>
            <pc:sldMk cId="1676131314" sldId="349"/>
            <ac:spMk id="11" creationId="{80FF665F-3C1E-D933-93BC-475796C124FD}"/>
          </ac:spMkLst>
        </pc:spChg>
      </pc:sldChg>
      <pc:sldChg chg="modSp">
        <pc:chgData name="Suzanne Olive" userId="S::solive@mnkaren.org::5bf2e14a-9e67-4c69-b44d-d39d5eb53e4e" providerId="AD" clId="Web-{5B4A668C-A338-5466-1C7F-F108EC0A4670}" dt="2025-02-06T20:24:34.858" v="50" actId="20577"/>
        <pc:sldMkLst>
          <pc:docMk/>
          <pc:sldMk cId="3566464079" sldId="350"/>
        </pc:sldMkLst>
        <pc:spChg chg="mod">
          <ac:chgData name="Suzanne Olive" userId="S::solive@mnkaren.org::5bf2e14a-9e67-4c69-b44d-d39d5eb53e4e" providerId="AD" clId="Web-{5B4A668C-A338-5466-1C7F-F108EC0A4670}" dt="2025-02-06T20:24:29.014" v="36" actId="20577"/>
          <ac:spMkLst>
            <pc:docMk/>
            <pc:sldMk cId="3566464079" sldId="350"/>
            <ac:spMk id="5" creationId="{AE0B0367-3F6F-111B-A06F-D47DFFB47836}"/>
          </ac:spMkLst>
        </pc:spChg>
        <pc:spChg chg="mod">
          <ac:chgData name="Suzanne Olive" userId="S::solive@mnkaren.org::5bf2e14a-9e67-4c69-b44d-d39d5eb53e4e" providerId="AD" clId="Web-{5B4A668C-A338-5466-1C7F-F108EC0A4670}" dt="2025-02-06T20:24:34.858" v="50" actId="20577"/>
          <ac:spMkLst>
            <pc:docMk/>
            <pc:sldMk cId="3566464079" sldId="350"/>
            <ac:spMk id="7" creationId="{08BFDF74-7E31-C0A8-4721-82AA91585FBF}"/>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hyperlink" Target="http://www.pngall.com/hiking-png" TargetMode="External"/><Relationship Id="rId9" Type="http://schemas.openxmlformats.org/officeDocument/2006/relationships/image" Target="../media/image24.png"/><Relationship Id="rId14" Type="http://schemas.openxmlformats.org/officeDocument/2006/relationships/image" Target="../media/image29.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3.svg"/><Relationship Id="rId11" Type="http://schemas.openxmlformats.org/officeDocument/2006/relationships/image" Target="../media/image26.png"/><Relationship Id="rId5" Type="http://schemas.openxmlformats.org/officeDocument/2006/relationships/image" Target="../media/image32.png"/><Relationship Id="rId10" Type="http://schemas.openxmlformats.org/officeDocument/2006/relationships/image" Target="../media/image25.svg"/><Relationship Id="rId4" Type="http://schemas.openxmlformats.org/officeDocument/2006/relationships/hyperlink" Target="http://www.pngall.com/hiking-png" TargetMode="External"/><Relationship Id="rId9" Type="http://schemas.openxmlformats.org/officeDocument/2006/relationships/image" Target="../media/image24.png"/><Relationship Id="rId14" Type="http://schemas.openxmlformats.org/officeDocument/2006/relationships/image" Target="../media/image35.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ata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0.svg"/></Relationships>
</file>

<file path=ppt/diagrams/_rels/data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3.svg"/></Relationships>
</file>

<file path=ppt/diagrams/_rels/data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hyperlink" Target="http://www.pngall.com/hiking-png" TargetMode="External"/><Relationship Id="rId9" Type="http://schemas.openxmlformats.org/officeDocument/2006/relationships/image" Target="../media/image24.png"/><Relationship Id="rId1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3.svg"/><Relationship Id="rId11" Type="http://schemas.openxmlformats.org/officeDocument/2006/relationships/image" Target="../media/image26.png"/><Relationship Id="rId5" Type="http://schemas.openxmlformats.org/officeDocument/2006/relationships/image" Target="../media/image32.png"/><Relationship Id="rId10" Type="http://schemas.openxmlformats.org/officeDocument/2006/relationships/image" Target="../media/image25.svg"/><Relationship Id="rId4" Type="http://schemas.openxmlformats.org/officeDocument/2006/relationships/hyperlink" Target="http://www.pngall.com/hiking-png" TargetMode="External"/><Relationship Id="rId9" Type="http://schemas.openxmlformats.org/officeDocument/2006/relationships/image" Target="../media/image24.png"/><Relationship Id="rId1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E978FE-1B06-4523-80B9-DD9C365E0BF0}"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22DAF4-34FD-41B2-952E-2B809B0E7632}">
      <dgm:prSet custT="1"/>
      <dgm:spPr/>
      <dgm:t>
        <a:bodyPr/>
        <a:lstStyle/>
        <a:p>
          <a:pPr>
            <a:lnSpc>
              <a:spcPct val="100000"/>
            </a:lnSpc>
            <a:defRPr cap="all"/>
          </a:pPr>
          <a:r>
            <a:rPr lang="en-US" sz="1200" cap="none"/>
            <a:t>Spend time doing homework, playing a game, or another activity</a:t>
          </a:r>
        </a:p>
      </dgm:t>
    </dgm:pt>
    <dgm:pt modelId="{BCA5D939-208B-4584-907F-ED871D445C2A}" type="parTrans" cxnId="{73AC8457-35F3-4342-B1EA-9A0252EE596C}">
      <dgm:prSet/>
      <dgm:spPr/>
      <dgm:t>
        <a:bodyPr/>
        <a:lstStyle/>
        <a:p>
          <a:endParaRPr lang="en-US"/>
        </a:p>
      </dgm:t>
    </dgm:pt>
    <dgm:pt modelId="{D28AC80B-6AE4-4FF1-9DF7-862FA6779768}" type="sibTrans" cxnId="{73AC8457-35F3-4342-B1EA-9A0252EE596C}">
      <dgm:prSet/>
      <dgm:spPr/>
      <dgm:t>
        <a:bodyPr/>
        <a:lstStyle/>
        <a:p>
          <a:endParaRPr lang="en-US"/>
        </a:p>
      </dgm:t>
    </dgm:pt>
    <dgm:pt modelId="{5E037948-8931-470C-B4CD-60C57B7D6CCE}">
      <dgm:prSet custT="1"/>
      <dgm:spPr/>
      <dgm:t>
        <a:bodyPr/>
        <a:lstStyle/>
        <a:p>
          <a:pPr>
            <a:lnSpc>
              <a:spcPct val="100000"/>
            </a:lnSpc>
            <a:defRPr cap="all"/>
          </a:pPr>
          <a:r>
            <a:rPr lang="en-US" sz="1200" cap="none"/>
            <a:t>Walk to a park, go sledding, or other outdoor activities</a:t>
          </a:r>
        </a:p>
      </dgm:t>
    </dgm:pt>
    <dgm:pt modelId="{1362D474-2EAC-4153-9EF5-8FDDF894F436}" type="parTrans" cxnId="{B24E405F-C4CA-40A8-BB8B-A7D311E22645}">
      <dgm:prSet/>
      <dgm:spPr/>
      <dgm:t>
        <a:bodyPr/>
        <a:lstStyle/>
        <a:p>
          <a:endParaRPr lang="en-US"/>
        </a:p>
      </dgm:t>
    </dgm:pt>
    <dgm:pt modelId="{E483CF1A-BA45-41AB-AC6D-BBEEFE874059}" type="sibTrans" cxnId="{B24E405F-C4CA-40A8-BB8B-A7D311E22645}">
      <dgm:prSet/>
      <dgm:spPr/>
      <dgm:t>
        <a:bodyPr/>
        <a:lstStyle/>
        <a:p>
          <a:endParaRPr lang="en-US"/>
        </a:p>
      </dgm:t>
    </dgm:pt>
    <dgm:pt modelId="{5BD79285-225E-4325-AD44-90240D2B2D1E}">
      <dgm:prSet custT="1"/>
      <dgm:spPr/>
      <dgm:t>
        <a:bodyPr/>
        <a:lstStyle/>
        <a:p>
          <a:pPr>
            <a:lnSpc>
              <a:spcPct val="100000"/>
            </a:lnSpc>
            <a:defRPr cap="all"/>
          </a:pPr>
          <a:r>
            <a:rPr lang="en-US" sz="1200" cap="none"/>
            <a:t>Attend a free community event, visit a local library or rec center</a:t>
          </a:r>
        </a:p>
      </dgm:t>
    </dgm:pt>
    <dgm:pt modelId="{C2FA394D-2197-4195-8BA4-B43D7C068BEB}" type="parTrans" cxnId="{848C76EB-5DD9-4F9C-BBD0-763D4DA0DD35}">
      <dgm:prSet/>
      <dgm:spPr/>
      <dgm:t>
        <a:bodyPr/>
        <a:lstStyle/>
        <a:p>
          <a:endParaRPr lang="en-US"/>
        </a:p>
      </dgm:t>
    </dgm:pt>
    <dgm:pt modelId="{BE8A94D9-897C-485C-88A4-510C7DD47B6E}" type="sibTrans" cxnId="{848C76EB-5DD9-4F9C-BBD0-763D4DA0DD35}">
      <dgm:prSet/>
      <dgm:spPr/>
      <dgm:t>
        <a:bodyPr/>
        <a:lstStyle/>
        <a:p>
          <a:endParaRPr lang="en-US"/>
        </a:p>
      </dgm:t>
    </dgm:pt>
    <dgm:pt modelId="{F66E1BB6-FFC9-417A-8B38-B576A3D90083}">
      <dgm:prSet custT="1"/>
      <dgm:spPr/>
      <dgm:t>
        <a:bodyPr/>
        <a:lstStyle/>
        <a:p>
          <a:pPr>
            <a:lnSpc>
              <a:spcPct val="100000"/>
            </a:lnSpc>
            <a:defRPr cap="all"/>
          </a:pPr>
          <a:r>
            <a:rPr lang="en-US" sz="1200" cap="none"/>
            <a:t>Play soccer, volleyball or other sports</a:t>
          </a:r>
        </a:p>
      </dgm:t>
    </dgm:pt>
    <dgm:pt modelId="{6FA09BD9-FEDE-4739-8C09-62FD90D51E4A}" type="parTrans" cxnId="{BC2406BE-5E90-4560-8017-0FEE37AABD1F}">
      <dgm:prSet/>
      <dgm:spPr/>
      <dgm:t>
        <a:bodyPr/>
        <a:lstStyle/>
        <a:p>
          <a:endParaRPr lang="en-US"/>
        </a:p>
      </dgm:t>
    </dgm:pt>
    <dgm:pt modelId="{E9A9E7ED-AD07-46F8-9D89-D34E8A88F7E0}" type="sibTrans" cxnId="{BC2406BE-5E90-4560-8017-0FEE37AABD1F}">
      <dgm:prSet/>
      <dgm:spPr/>
      <dgm:t>
        <a:bodyPr/>
        <a:lstStyle/>
        <a:p>
          <a:endParaRPr lang="en-US"/>
        </a:p>
      </dgm:t>
    </dgm:pt>
    <dgm:pt modelId="{D03DD936-51BE-437D-ABEC-7DD4FA54A0D5}">
      <dgm:prSet custT="1"/>
      <dgm:spPr/>
      <dgm:t>
        <a:bodyPr/>
        <a:lstStyle/>
        <a:p>
          <a:pPr>
            <a:lnSpc>
              <a:spcPct val="100000"/>
            </a:lnSpc>
            <a:defRPr cap="all"/>
          </a:pPr>
          <a:r>
            <a:rPr lang="en-US" sz="1200" cap="none"/>
            <a:t>Visit a college or university they might be interested in</a:t>
          </a:r>
        </a:p>
      </dgm:t>
    </dgm:pt>
    <dgm:pt modelId="{973FECD1-B758-4805-A01F-AE3FBCC7859B}" type="parTrans" cxnId="{9E1D1558-50B0-4158-9546-816DF7A499AF}">
      <dgm:prSet/>
      <dgm:spPr/>
      <dgm:t>
        <a:bodyPr/>
        <a:lstStyle/>
        <a:p>
          <a:endParaRPr lang="en-US"/>
        </a:p>
      </dgm:t>
    </dgm:pt>
    <dgm:pt modelId="{3A0F3FCF-198B-4E21-A871-33EEF603D32B}" type="sibTrans" cxnId="{9E1D1558-50B0-4158-9546-816DF7A499AF}">
      <dgm:prSet/>
      <dgm:spPr/>
      <dgm:t>
        <a:bodyPr/>
        <a:lstStyle/>
        <a:p>
          <a:endParaRPr lang="en-US"/>
        </a:p>
      </dgm:t>
    </dgm:pt>
    <dgm:pt modelId="{0AAC04DA-DF94-4605-B5B1-92F50323E067}">
      <dgm:prSet custT="1"/>
      <dgm:spPr/>
      <dgm:t>
        <a:bodyPr/>
        <a:lstStyle/>
        <a:p>
          <a:pPr>
            <a:lnSpc>
              <a:spcPct val="100000"/>
            </a:lnSpc>
            <a:defRPr cap="all"/>
          </a:pPr>
          <a:r>
            <a:rPr lang="en-US" sz="1200" cap="none"/>
            <a:t>Visit a Karen store/business or get lunch there</a:t>
          </a:r>
        </a:p>
      </dgm:t>
    </dgm:pt>
    <dgm:pt modelId="{46E14010-102D-4937-AA48-AD012046262A}" type="parTrans" cxnId="{59C7356A-188B-4FBC-ADC0-55C8378FEB60}">
      <dgm:prSet/>
      <dgm:spPr/>
      <dgm:t>
        <a:bodyPr/>
        <a:lstStyle/>
        <a:p>
          <a:endParaRPr lang="en-US"/>
        </a:p>
      </dgm:t>
    </dgm:pt>
    <dgm:pt modelId="{E688563C-CD8F-4C3C-8A51-02E31F4ED5C7}" type="sibTrans" cxnId="{59C7356A-188B-4FBC-ADC0-55C8378FEB60}">
      <dgm:prSet/>
      <dgm:spPr/>
      <dgm:t>
        <a:bodyPr/>
        <a:lstStyle/>
        <a:p>
          <a:endParaRPr lang="en-US"/>
        </a:p>
      </dgm:t>
    </dgm:pt>
    <dgm:pt modelId="{61C6EB60-A3BF-49A6-9BEB-734A61E72AEF}">
      <dgm:prSet custT="1"/>
      <dgm:spPr/>
      <dgm:t>
        <a:bodyPr/>
        <a:lstStyle/>
        <a:p>
          <a:pPr>
            <a:lnSpc>
              <a:spcPct val="100000"/>
            </a:lnSpc>
            <a:defRPr cap="all"/>
          </a:pPr>
          <a:r>
            <a:rPr lang="en-US" sz="1200" i="1" cap="none"/>
            <a:t>Tickets for kids - complimentary tickets available for sports games, museum visits, theatre performances, etc.</a:t>
          </a:r>
          <a:endParaRPr lang="en-US" sz="1200" cap="none"/>
        </a:p>
      </dgm:t>
    </dgm:pt>
    <dgm:pt modelId="{ECB5991E-EEC9-4415-9C85-7CC4006A7058}" type="parTrans" cxnId="{70E199AB-9583-4F2A-9FD6-14CC2ED720AE}">
      <dgm:prSet/>
      <dgm:spPr/>
      <dgm:t>
        <a:bodyPr/>
        <a:lstStyle/>
        <a:p>
          <a:endParaRPr lang="en-US"/>
        </a:p>
      </dgm:t>
    </dgm:pt>
    <dgm:pt modelId="{50D8F264-E5D8-4E17-91D3-9763E1684432}" type="sibTrans" cxnId="{70E199AB-9583-4F2A-9FD6-14CC2ED720AE}">
      <dgm:prSet/>
      <dgm:spPr/>
      <dgm:t>
        <a:bodyPr/>
        <a:lstStyle/>
        <a:p>
          <a:endParaRPr lang="en-US"/>
        </a:p>
      </dgm:t>
    </dgm:pt>
    <dgm:pt modelId="{D69CDCC7-EFD6-4CA1-BE96-C1AD45D992A5}" type="pres">
      <dgm:prSet presAssocID="{52E978FE-1B06-4523-80B9-DD9C365E0BF0}" presName="root" presStyleCnt="0">
        <dgm:presLayoutVars>
          <dgm:dir/>
          <dgm:resizeHandles val="exact"/>
        </dgm:presLayoutVars>
      </dgm:prSet>
      <dgm:spPr/>
    </dgm:pt>
    <dgm:pt modelId="{CCD66022-EE2F-43D4-8E20-ED0B2117D640}" type="pres">
      <dgm:prSet presAssocID="{9B22DAF4-34FD-41B2-952E-2B809B0E7632}" presName="compNode" presStyleCnt="0"/>
      <dgm:spPr/>
    </dgm:pt>
    <dgm:pt modelId="{1A2A2B1A-DD69-4CC8-ACCE-32DFE052F5B6}" type="pres">
      <dgm:prSet presAssocID="{9B22DAF4-34FD-41B2-952E-2B809B0E7632}" presName="iconBgRect" presStyleLbl="bgShp" presStyleIdx="0" presStyleCnt="7"/>
      <dgm:spPr>
        <a:prstGeom prst="round2DiagRect">
          <a:avLst>
            <a:gd name="adj1" fmla="val 29727"/>
            <a:gd name="adj2" fmla="val 0"/>
          </a:avLst>
        </a:prstGeom>
      </dgm:spPr>
    </dgm:pt>
    <dgm:pt modelId="{2E5E2774-8E9D-42F3-A5EB-96FB03D0B417}" type="pres">
      <dgm:prSet presAssocID="{9B22DAF4-34FD-41B2-952E-2B809B0E7632}" presName="iconRect" presStyleLbl="node1" presStyleIdx="0" presStyleCnt="7" custScaleX="140205" custScaleY="140204" custLinFactNeighborX="6036" custLinFactNeighborY="1353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oks"/>
        </a:ext>
      </dgm:extLst>
    </dgm:pt>
    <dgm:pt modelId="{CB335C48-A2FD-4812-AF87-346E0E105FAA}" type="pres">
      <dgm:prSet presAssocID="{9B22DAF4-34FD-41B2-952E-2B809B0E7632}" presName="spaceRect" presStyleCnt="0"/>
      <dgm:spPr/>
    </dgm:pt>
    <dgm:pt modelId="{8CF78BF6-6C8D-461C-93DE-995249826B22}" type="pres">
      <dgm:prSet presAssocID="{9B22DAF4-34FD-41B2-952E-2B809B0E7632}" presName="textRect" presStyleLbl="revTx" presStyleIdx="0" presStyleCnt="7">
        <dgm:presLayoutVars>
          <dgm:chMax val="1"/>
          <dgm:chPref val="1"/>
        </dgm:presLayoutVars>
      </dgm:prSet>
      <dgm:spPr/>
    </dgm:pt>
    <dgm:pt modelId="{D2508525-8E6B-499D-AF4B-684228343DCC}" type="pres">
      <dgm:prSet presAssocID="{D28AC80B-6AE4-4FF1-9DF7-862FA6779768}" presName="sibTrans" presStyleCnt="0"/>
      <dgm:spPr/>
    </dgm:pt>
    <dgm:pt modelId="{979A02C6-2FF5-435C-8AE6-101319086316}" type="pres">
      <dgm:prSet presAssocID="{5E037948-8931-470C-B4CD-60C57B7D6CCE}" presName="compNode" presStyleCnt="0"/>
      <dgm:spPr/>
    </dgm:pt>
    <dgm:pt modelId="{92C72ECC-E3B4-4793-80AE-58C8914F5CE7}" type="pres">
      <dgm:prSet presAssocID="{5E037948-8931-470C-B4CD-60C57B7D6CCE}" presName="iconBgRect" presStyleLbl="bgShp" presStyleIdx="1" presStyleCnt="7"/>
      <dgm:spPr>
        <a:prstGeom prst="round2DiagRect">
          <a:avLst>
            <a:gd name="adj1" fmla="val 29727"/>
            <a:gd name="adj2" fmla="val 0"/>
          </a:avLst>
        </a:prstGeom>
      </dgm:spPr>
    </dgm:pt>
    <dgm:pt modelId="{8F0724BD-F4AE-4E20-92C8-4064A91B4D8E}" type="pres">
      <dgm:prSet presAssocID="{5E037948-8931-470C-B4CD-60C57B7D6CCE}" presName="iconRect" presStyleLbl="node1" presStyleIdx="1" presStyleCnt="7" custScaleX="143627" custScaleY="143632" custLinFactNeighborX="-12700" custLinFactNeighborY="30263"/>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pt>
    <dgm:pt modelId="{71545023-ACCA-454E-B8F4-E3FC947E8905}" type="pres">
      <dgm:prSet presAssocID="{5E037948-8931-470C-B4CD-60C57B7D6CCE}" presName="spaceRect" presStyleCnt="0"/>
      <dgm:spPr/>
    </dgm:pt>
    <dgm:pt modelId="{3FC04CEF-2142-4432-964C-E79FE9D62F32}" type="pres">
      <dgm:prSet presAssocID="{5E037948-8931-470C-B4CD-60C57B7D6CCE}" presName="textRect" presStyleLbl="revTx" presStyleIdx="1" presStyleCnt="7">
        <dgm:presLayoutVars>
          <dgm:chMax val="1"/>
          <dgm:chPref val="1"/>
        </dgm:presLayoutVars>
      </dgm:prSet>
      <dgm:spPr/>
    </dgm:pt>
    <dgm:pt modelId="{42E35EED-B4C2-4224-8765-223D0F5FC90D}" type="pres">
      <dgm:prSet presAssocID="{E483CF1A-BA45-41AB-AC6D-BBEEFE874059}" presName="sibTrans" presStyleCnt="0"/>
      <dgm:spPr/>
    </dgm:pt>
    <dgm:pt modelId="{E91637ED-5E97-439D-BDB7-4A9FC8EAB20A}" type="pres">
      <dgm:prSet presAssocID="{5BD79285-225E-4325-AD44-90240D2B2D1E}" presName="compNode" presStyleCnt="0"/>
      <dgm:spPr/>
    </dgm:pt>
    <dgm:pt modelId="{453B1B31-8F6A-416A-8498-6A4B05A3083E}" type="pres">
      <dgm:prSet presAssocID="{5BD79285-225E-4325-AD44-90240D2B2D1E}" presName="iconBgRect" presStyleLbl="bgShp" presStyleIdx="2" presStyleCnt="7"/>
      <dgm:spPr>
        <a:prstGeom prst="round2DiagRect">
          <a:avLst>
            <a:gd name="adj1" fmla="val 29727"/>
            <a:gd name="adj2" fmla="val 0"/>
          </a:avLst>
        </a:prstGeom>
      </dgm:spPr>
    </dgm:pt>
    <dgm:pt modelId="{92A632FA-ECE2-4D91-BAF3-2CD9643A639C}" type="pres">
      <dgm:prSet presAssocID="{5BD79285-225E-4325-AD44-90240D2B2D1E}" presName="iconRect" presStyleLbl="node1" presStyleIdx="2" presStyleCnt="7" custScaleX="212240" custScaleY="188724" custLinFactNeighborX="0" custLinFactNeighborY="219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770DD160-3059-4167-B5DD-9F0C5C914AC0}" type="pres">
      <dgm:prSet presAssocID="{5BD79285-225E-4325-AD44-90240D2B2D1E}" presName="spaceRect" presStyleCnt="0"/>
      <dgm:spPr/>
    </dgm:pt>
    <dgm:pt modelId="{29A32F89-5E20-4DC1-A654-D002F8983997}" type="pres">
      <dgm:prSet presAssocID="{5BD79285-225E-4325-AD44-90240D2B2D1E}" presName="textRect" presStyleLbl="revTx" presStyleIdx="2" presStyleCnt="7">
        <dgm:presLayoutVars>
          <dgm:chMax val="1"/>
          <dgm:chPref val="1"/>
        </dgm:presLayoutVars>
      </dgm:prSet>
      <dgm:spPr/>
    </dgm:pt>
    <dgm:pt modelId="{F9ABF08C-F86B-4E57-A74E-70F3E30447DD}" type="pres">
      <dgm:prSet presAssocID="{BE8A94D9-897C-485C-88A4-510C7DD47B6E}" presName="sibTrans" presStyleCnt="0"/>
      <dgm:spPr/>
    </dgm:pt>
    <dgm:pt modelId="{71644D8A-8CB1-4CBA-9918-AAF9B5992418}" type="pres">
      <dgm:prSet presAssocID="{F66E1BB6-FFC9-417A-8B38-B576A3D90083}" presName="compNode" presStyleCnt="0"/>
      <dgm:spPr/>
    </dgm:pt>
    <dgm:pt modelId="{50F50311-07FF-45B1-87BE-848F75EDEA4B}" type="pres">
      <dgm:prSet presAssocID="{F66E1BB6-FFC9-417A-8B38-B576A3D90083}" presName="iconBgRect" presStyleLbl="bgShp" presStyleIdx="3" presStyleCnt="7"/>
      <dgm:spPr>
        <a:prstGeom prst="round2DiagRect">
          <a:avLst>
            <a:gd name="adj1" fmla="val 29727"/>
            <a:gd name="adj2" fmla="val 0"/>
          </a:avLst>
        </a:prstGeom>
      </dgm:spPr>
    </dgm:pt>
    <dgm:pt modelId="{44CD4852-CADB-406C-A36F-DF0AA160222D}" type="pres">
      <dgm:prSet presAssocID="{F66E1BB6-FFC9-417A-8B38-B576A3D90083}" presName="iconRect" presStyleLbl="node1" presStyleIdx="3" presStyleCnt="7" custScaleX="126082" custScaleY="122317" custLinFactNeighborX="0" custLinFactNeighborY="1632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Volleyball"/>
        </a:ext>
      </dgm:extLst>
    </dgm:pt>
    <dgm:pt modelId="{EEE59558-D2E7-4EB9-9E17-777C39EA21FB}" type="pres">
      <dgm:prSet presAssocID="{F66E1BB6-FFC9-417A-8B38-B576A3D90083}" presName="spaceRect" presStyleCnt="0"/>
      <dgm:spPr/>
    </dgm:pt>
    <dgm:pt modelId="{BDCD54E4-A4CE-4F25-B73B-8322ADE2F681}" type="pres">
      <dgm:prSet presAssocID="{F66E1BB6-FFC9-417A-8B38-B576A3D90083}" presName="textRect" presStyleLbl="revTx" presStyleIdx="3" presStyleCnt="7">
        <dgm:presLayoutVars>
          <dgm:chMax val="1"/>
          <dgm:chPref val="1"/>
        </dgm:presLayoutVars>
      </dgm:prSet>
      <dgm:spPr/>
    </dgm:pt>
    <dgm:pt modelId="{28D978CA-C72B-499F-B5C7-CFDC04E1524D}" type="pres">
      <dgm:prSet presAssocID="{E9A9E7ED-AD07-46F8-9D89-D34E8A88F7E0}" presName="sibTrans" presStyleCnt="0"/>
      <dgm:spPr/>
    </dgm:pt>
    <dgm:pt modelId="{A8B1BF80-99F0-419F-9D6A-67A2B67E0DCC}" type="pres">
      <dgm:prSet presAssocID="{D03DD936-51BE-437D-ABEC-7DD4FA54A0D5}" presName="compNode" presStyleCnt="0"/>
      <dgm:spPr/>
    </dgm:pt>
    <dgm:pt modelId="{25DDBCE7-BD75-4F5D-8C07-57E999E317A2}" type="pres">
      <dgm:prSet presAssocID="{D03DD936-51BE-437D-ABEC-7DD4FA54A0D5}" presName="iconBgRect" presStyleLbl="bgShp" presStyleIdx="4" presStyleCnt="7"/>
      <dgm:spPr>
        <a:prstGeom prst="round2DiagRect">
          <a:avLst>
            <a:gd name="adj1" fmla="val 29727"/>
            <a:gd name="adj2" fmla="val 0"/>
          </a:avLst>
        </a:prstGeom>
      </dgm:spPr>
    </dgm:pt>
    <dgm:pt modelId="{0FD9297D-DAF1-440A-AC7C-91C16EA3D085}" type="pres">
      <dgm:prSet presAssocID="{D03DD936-51BE-437D-ABEC-7DD4FA54A0D5}" presName="iconRect" presStyleLbl="node1" presStyleIdx="4" presStyleCnt="7" custScaleX="201810" custScaleY="18288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303E02E9-DA50-4581-AA74-1DBE21C84F30}" type="pres">
      <dgm:prSet presAssocID="{D03DD936-51BE-437D-ABEC-7DD4FA54A0D5}" presName="spaceRect" presStyleCnt="0"/>
      <dgm:spPr/>
    </dgm:pt>
    <dgm:pt modelId="{13D4998E-413A-4EB1-8559-22AA701ADB71}" type="pres">
      <dgm:prSet presAssocID="{D03DD936-51BE-437D-ABEC-7DD4FA54A0D5}" presName="textRect" presStyleLbl="revTx" presStyleIdx="4" presStyleCnt="7">
        <dgm:presLayoutVars>
          <dgm:chMax val="1"/>
          <dgm:chPref val="1"/>
        </dgm:presLayoutVars>
      </dgm:prSet>
      <dgm:spPr/>
    </dgm:pt>
    <dgm:pt modelId="{D57C4C52-BFA0-4E1F-A5B8-4C5B76B1A86B}" type="pres">
      <dgm:prSet presAssocID="{3A0F3FCF-198B-4E21-A871-33EEF603D32B}" presName="sibTrans" presStyleCnt="0"/>
      <dgm:spPr/>
    </dgm:pt>
    <dgm:pt modelId="{176C6986-35BC-46B2-A699-EA1843B9D92C}" type="pres">
      <dgm:prSet presAssocID="{0AAC04DA-DF94-4605-B5B1-92F50323E067}" presName="compNode" presStyleCnt="0"/>
      <dgm:spPr/>
    </dgm:pt>
    <dgm:pt modelId="{81A2C967-E1D1-41D3-A4AB-F9049F6CD1BC}" type="pres">
      <dgm:prSet presAssocID="{0AAC04DA-DF94-4605-B5B1-92F50323E067}" presName="iconBgRect" presStyleLbl="bgShp" presStyleIdx="5" presStyleCnt="7"/>
      <dgm:spPr>
        <a:prstGeom prst="round2DiagRect">
          <a:avLst>
            <a:gd name="adj1" fmla="val 29727"/>
            <a:gd name="adj2" fmla="val 0"/>
          </a:avLst>
        </a:prstGeom>
      </dgm:spPr>
    </dgm:pt>
    <dgm:pt modelId="{E474979B-284D-4AE3-AEED-75836FA1CB86}" type="pres">
      <dgm:prSet presAssocID="{0AAC04DA-DF94-4605-B5B1-92F50323E067}" presName="iconRect" presStyleLbl="node1" presStyleIdx="5" presStyleCnt="7" custScaleX="186001" custScaleY="181546" custLinFactNeighborY="1929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3000" r="-3000"/>
          </a:stretch>
        </a:blipFill>
      </dgm:spPr>
      <dgm:extLst>
        <a:ext uri="{E40237B7-FDA0-4F09-8148-C483321AD2D9}">
          <dgm14:cNvPr xmlns:dgm14="http://schemas.microsoft.com/office/drawing/2010/diagram" id="0" name="" descr="Table setting"/>
        </a:ext>
      </dgm:extLst>
    </dgm:pt>
    <dgm:pt modelId="{65768841-3B93-475C-8FB4-4E3B9E508E33}" type="pres">
      <dgm:prSet presAssocID="{0AAC04DA-DF94-4605-B5B1-92F50323E067}" presName="spaceRect" presStyleCnt="0"/>
      <dgm:spPr/>
    </dgm:pt>
    <dgm:pt modelId="{21C9347C-870D-4853-B6A5-4D86DD37328E}" type="pres">
      <dgm:prSet presAssocID="{0AAC04DA-DF94-4605-B5B1-92F50323E067}" presName="textRect" presStyleLbl="revTx" presStyleIdx="5" presStyleCnt="7">
        <dgm:presLayoutVars>
          <dgm:chMax val="1"/>
          <dgm:chPref val="1"/>
        </dgm:presLayoutVars>
      </dgm:prSet>
      <dgm:spPr/>
    </dgm:pt>
    <dgm:pt modelId="{A87A0BE1-9D21-4F33-8073-88D11199243E}" type="pres">
      <dgm:prSet presAssocID="{E688563C-CD8F-4C3C-8A51-02E31F4ED5C7}" presName="sibTrans" presStyleCnt="0"/>
      <dgm:spPr/>
    </dgm:pt>
    <dgm:pt modelId="{B71082E6-794A-4470-924D-A1A4845AF705}" type="pres">
      <dgm:prSet presAssocID="{61C6EB60-A3BF-49A6-9BEB-734A61E72AEF}" presName="compNode" presStyleCnt="0"/>
      <dgm:spPr/>
    </dgm:pt>
    <dgm:pt modelId="{BA3C6C64-6833-45CE-9B7F-8AC5C9AAFDDD}" type="pres">
      <dgm:prSet presAssocID="{61C6EB60-A3BF-49A6-9BEB-734A61E72AEF}" presName="iconBgRect" presStyleLbl="bgShp" presStyleIdx="6" presStyleCnt="7"/>
      <dgm:spPr>
        <a:prstGeom prst="round2DiagRect">
          <a:avLst>
            <a:gd name="adj1" fmla="val 29727"/>
            <a:gd name="adj2" fmla="val 0"/>
          </a:avLst>
        </a:prstGeom>
      </dgm:spPr>
    </dgm:pt>
    <dgm:pt modelId="{EDBEA9BC-9811-4063-98FA-9C8E1947A51D}" type="pres">
      <dgm:prSet presAssocID="{61C6EB60-A3BF-49A6-9BEB-734A61E72AEF}" presName="iconRect" presStyleLbl="node1" presStyleIdx="6" presStyleCnt="7" custScaleX="178048" custScaleY="187221"/>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Drama"/>
        </a:ext>
      </dgm:extLst>
    </dgm:pt>
    <dgm:pt modelId="{B7301B88-FA1F-4097-AAA9-F42BDDC994EE}" type="pres">
      <dgm:prSet presAssocID="{61C6EB60-A3BF-49A6-9BEB-734A61E72AEF}" presName="spaceRect" presStyleCnt="0"/>
      <dgm:spPr/>
    </dgm:pt>
    <dgm:pt modelId="{A5D3AB37-1704-4B65-82E4-06A3E5DD2559}" type="pres">
      <dgm:prSet presAssocID="{61C6EB60-A3BF-49A6-9BEB-734A61E72AEF}" presName="textRect" presStyleLbl="revTx" presStyleIdx="6" presStyleCnt="7" custScaleX="170825">
        <dgm:presLayoutVars>
          <dgm:chMax val="1"/>
          <dgm:chPref val="1"/>
        </dgm:presLayoutVars>
      </dgm:prSet>
      <dgm:spPr/>
    </dgm:pt>
  </dgm:ptLst>
  <dgm:cxnLst>
    <dgm:cxn modelId="{9A743907-F7C8-4226-97F9-24DDFD7414B9}" type="presOf" srcId="{5BD79285-225E-4325-AD44-90240D2B2D1E}" destId="{29A32F89-5E20-4DC1-A654-D002F8983997}" srcOrd="0" destOrd="0" presId="urn:microsoft.com/office/officeart/2018/5/layout/IconLeafLabelList"/>
    <dgm:cxn modelId="{79582A0E-7F99-42E3-9EAD-DD42E51D3E71}" type="presOf" srcId="{F66E1BB6-FFC9-417A-8B38-B576A3D90083}" destId="{BDCD54E4-A4CE-4F25-B73B-8322ADE2F681}" srcOrd="0" destOrd="0" presId="urn:microsoft.com/office/officeart/2018/5/layout/IconLeafLabelList"/>
    <dgm:cxn modelId="{2797BC0F-F3AF-413D-97A2-C4DE772122F8}" type="presOf" srcId="{0AAC04DA-DF94-4605-B5B1-92F50323E067}" destId="{21C9347C-870D-4853-B6A5-4D86DD37328E}" srcOrd="0" destOrd="0" presId="urn:microsoft.com/office/officeart/2018/5/layout/IconLeafLabelList"/>
    <dgm:cxn modelId="{CA847522-410F-4C00-BBB4-F7CDB0A0C74E}" type="presOf" srcId="{5E037948-8931-470C-B4CD-60C57B7D6CCE}" destId="{3FC04CEF-2142-4432-964C-E79FE9D62F32}" srcOrd="0" destOrd="0" presId="urn:microsoft.com/office/officeart/2018/5/layout/IconLeafLabelList"/>
    <dgm:cxn modelId="{B24E405F-C4CA-40A8-BB8B-A7D311E22645}" srcId="{52E978FE-1B06-4523-80B9-DD9C365E0BF0}" destId="{5E037948-8931-470C-B4CD-60C57B7D6CCE}" srcOrd="1" destOrd="0" parTransId="{1362D474-2EAC-4153-9EF5-8FDDF894F436}" sibTransId="{E483CF1A-BA45-41AB-AC6D-BBEEFE874059}"/>
    <dgm:cxn modelId="{59C7356A-188B-4FBC-ADC0-55C8378FEB60}" srcId="{52E978FE-1B06-4523-80B9-DD9C365E0BF0}" destId="{0AAC04DA-DF94-4605-B5B1-92F50323E067}" srcOrd="5" destOrd="0" parTransId="{46E14010-102D-4937-AA48-AD012046262A}" sibTransId="{E688563C-CD8F-4C3C-8A51-02E31F4ED5C7}"/>
    <dgm:cxn modelId="{AC326B53-B79D-4D72-8F9F-7B30CBC3B8A8}" type="presOf" srcId="{D03DD936-51BE-437D-ABEC-7DD4FA54A0D5}" destId="{13D4998E-413A-4EB1-8559-22AA701ADB71}" srcOrd="0" destOrd="0" presId="urn:microsoft.com/office/officeart/2018/5/layout/IconLeafLabelList"/>
    <dgm:cxn modelId="{73AC8457-35F3-4342-B1EA-9A0252EE596C}" srcId="{52E978FE-1B06-4523-80B9-DD9C365E0BF0}" destId="{9B22DAF4-34FD-41B2-952E-2B809B0E7632}" srcOrd="0" destOrd="0" parTransId="{BCA5D939-208B-4584-907F-ED871D445C2A}" sibTransId="{D28AC80B-6AE4-4FF1-9DF7-862FA6779768}"/>
    <dgm:cxn modelId="{9E1D1558-50B0-4158-9546-816DF7A499AF}" srcId="{52E978FE-1B06-4523-80B9-DD9C365E0BF0}" destId="{D03DD936-51BE-437D-ABEC-7DD4FA54A0D5}" srcOrd="4" destOrd="0" parTransId="{973FECD1-B758-4805-A01F-AE3FBCC7859B}" sibTransId="{3A0F3FCF-198B-4E21-A871-33EEF603D32B}"/>
    <dgm:cxn modelId="{71B66E87-630E-4B02-BD13-A396C68F08C4}" type="presOf" srcId="{9B22DAF4-34FD-41B2-952E-2B809B0E7632}" destId="{8CF78BF6-6C8D-461C-93DE-995249826B22}" srcOrd="0" destOrd="0" presId="urn:microsoft.com/office/officeart/2018/5/layout/IconLeafLabelList"/>
    <dgm:cxn modelId="{70E199AB-9583-4F2A-9FD6-14CC2ED720AE}" srcId="{52E978FE-1B06-4523-80B9-DD9C365E0BF0}" destId="{61C6EB60-A3BF-49A6-9BEB-734A61E72AEF}" srcOrd="6" destOrd="0" parTransId="{ECB5991E-EEC9-4415-9C85-7CC4006A7058}" sibTransId="{50D8F264-E5D8-4E17-91D3-9763E1684432}"/>
    <dgm:cxn modelId="{01215DB7-8AA1-4927-A8AF-2EBAAAB14979}" type="presOf" srcId="{52E978FE-1B06-4523-80B9-DD9C365E0BF0}" destId="{D69CDCC7-EFD6-4CA1-BE96-C1AD45D992A5}" srcOrd="0" destOrd="0" presId="urn:microsoft.com/office/officeart/2018/5/layout/IconLeafLabelList"/>
    <dgm:cxn modelId="{BC2406BE-5E90-4560-8017-0FEE37AABD1F}" srcId="{52E978FE-1B06-4523-80B9-DD9C365E0BF0}" destId="{F66E1BB6-FFC9-417A-8B38-B576A3D90083}" srcOrd="3" destOrd="0" parTransId="{6FA09BD9-FEDE-4739-8C09-62FD90D51E4A}" sibTransId="{E9A9E7ED-AD07-46F8-9D89-D34E8A88F7E0}"/>
    <dgm:cxn modelId="{B28E46DD-4290-4575-98EA-5A07F6FCB085}" type="presOf" srcId="{61C6EB60-A3BF-49A6-9BEB-734A61E72AEF}" destId="{A5D3AB37-1704-4B65-82E4-06A3E5DD2559}" srcOrd="0" destOrd="0" presId="urn:microsoft.com/office/officeart/2018/5/layout/IconLeafLabelList"/>
    <dgm:cxn modelId="{848C76EB-5DD9-4F9C-BBD0-763D4DA0DD35}" srcId="{52E978FE-1B06-4523-80B9-DD9C365E0BF0}" destId="{5BD79285-225E-4325-AD44-90240D2B2D1E}" srcOrd="2" destOrd="0" parTransId="{C2FA394D-2197-4195-8BA4-B43D7C068BEB}" sibTransId="{BE8A94D9-897C-485C-88A4-510C7DD47B6E}"/>
    <dgm:cxn modelId="{2F2B978E-842A-4B8C-86E7-C8E829E38E19}" type="presParOf" srcId="{D69CDCC7-EFD6-4CA1-BE96-C1AD45D992A5}" destId="{CCD66022-EE2F-43D4-8E20-ED0B2117D640}" srcOrd="0" destOrd="0" presId="urn:microsoft.com/office/officeart/2018/5/layout/IconLeafLabelList"/>
    <dgm:cxn modelId="{F38C7672-F313-448E-98C4-F7C1DC391DE1}" type="presParOf" srcId="{CCD66022-EE2F-43D4-8E20-ED0B2117D640}" destId="{1A2A2B1A-DD69-4CC8-ACCE-32DFE052F5B6}" srcOrd="0" destOrd="0" presId="urn:microsoft.com/office/officeart/2018/5/layout/IconLeafLabelList"/>
    <dgm:cxn modelId="{AFDEEC87-DA03-4959-A665-088FE7FC4753}" type="presParOf" srcId="{CCD66022-EE2F-43D4-8E20-ED0B2117D640}" destId="{2E5E2774-8E9D-42F3-A5EB-96FB03D0B417}" srcOrd="1" destOrd="0" presId="urn:microsoft.com/office/officeart/2018/5/layout/IconLeafLabelList"/>
    <dgm:cxn modelId="{E5AC2C63-68B1-4A36-8490-E5ED5E8E8656}" type="presParOf" srcId="{CCD66022-EE2F-43D4-8E20-ED0B2117D640}" destId="{CB335C48-A2FD-4812-AF87-346E0E105FAA}" srcOrd="2" destOrd="0" presId="urn:microsoft.com/office/officeart/2018/5/layout/IconLeafLabelList"/>
    <dgm:cxn modelId="{518EB5EF-2CDA-44AD-A5BA-DCBC3AFD27BC}" type="presParOf" srcId="{CCD66022-EE2F-43D4-8E20-ED0B2117D640}" destId="{8CF78BF6-6C8D-461C-93DE-995249826B22}" srcOrd="3" destOrd="0" presId="urn:microsoft.com/office/officeart/2018/5/layout/IconLeafLabelList"/>
    <dgm:cxn modelId="{247D6EF4-70BD-4827-84D9-2F4217F51802}" type="presParOf" srcId="{D69CDCC7-EFD6-4CA1-BE96-C1AD45D992A5}" destId="{D2508525-8E6B-499D-AF4B-684228343DCC}" srcOrd="1" destOrd="0" presId="urn:microsoft.com/office/officeart/2018/5/layout/IconLeafLabelList"/>
    <dgm:cxn modelId="{1FC7A695-FA6C-481E-BAC2-D2626BD65112}" type="presParOf" srcId="{D69CDCC7-EFD6-4CA1-BE96-C1AD45D992A5}" destId="{979A02C6-2FF5-435C-8AE6-101319086316}" srcOrd="2" destOrd="0" presId="urn:microsoft.com/office/officeart/2018/5/layout/IconLeafLabelList"/>
    <dgm:cxn modelId="{2827944D-82CF-45BA-AA2C-373BFD8C71BC}" type="presParOf" srcId="{979A02C6-2FF5-435C-8AE6-101319086316}" destId="{92C72ECC-E3B4-4793-80AE-58C8914F5CE7}" srcOrd="0" destOrd="0" presId="urn:microsoft.com/office/officeart/2018/5/layout/IconLeafLabelList"/>
    <dgm:cxn modelId="{B42F2ACA-6E6C-463D-A856-24C447DFD040}" type="presParOf" srcId="{979A02C6-2FF5-435C-8AE6-101319086316}" destId="{8F0724BD-F4AE-4E20-92C8-4064A91B4D8E}" srcOrd="1" destOrd="0" presId="urn:microsoft.com/office/officeart/2018/5/layout/IconLeafLabelList"/>
    <dgm:cxn modelId="{76537764-431F-4C9D-A4B6-39648E59D3D5}" type="presParOf" srcId="{979A02C6-2FF5-435C-8AE6-101319086316}" destId="{71545023-ACCA-454E-B8F4-E3FC947E8905}" srcOrd="2" destOrd="0" presId="urn:microsoft.com/office/officeart/2018/5/layout/IconLeafLabelList"/>
    <dgm:cxn modelId="{94C071F8-75F4-4F10-B59E-0A11809BE5B2}" type="presParOf" srcId="{979A02C6-2FF5-435C-8AE6-101319086316}" destId="{3FC04CEF-2142-4432-964C-E79FE9D62F32}" srcOrd="3" destOrd="0" presId="urn:microsoft.com/office/officeart/2018/5/layout/IconLeafLabelList"/>
    <dgm:cxn modelId="{B848BCBC-EB01-4AD9-A360-7B519529631E}" type="presParOf" srcId="{D69CDCC7-EFD6-4CA1-BE96-C1AD45D992A5}" destId="{42E35EED-B4C2-4224-8765-223D0F5FC90D}" srcOrd="3" destOrd="0" presId="urn:microsoft.com/office/officeart/2018/5/layout/IconLeafLabelList"/>
    <dgm:cxn modelId="{219CDC68-F62A-4465-ABDE-26D3F735260C}" type="presParOf" srcId="{D69CDCC7-EFD6-4CA1-BE96-C1AD45D992A5}" destId="{E91637ED-5E97-439D-BDB7-4A9FC8EAB20A}" srcOrd="4" destOrd="0" presId="urn:microsoft.com/office/officeart/2018/5/layout/IconLeafLabelList"/>
    <dgm:cxn modelId="{826CB1D9-015B-44C5-95F2-85C3D3887C52}" type="presParOf" srcId="{E91637ED-5E97-439D-BDB7-4A9FC8EAB20A}" destId="{453B1B31-8F6A-416A-8498-6A4B05A3083E}" srcOrd="0" destOrd="0" presId="urn:microsoft.com/office/officeart/2018/5/layout/IconLeafLabelList"/>
    <dgm:cxn modelId="{10C51ECE-A00D-4C4E-8EEB-4B085F314C94}" type="presParOf" srcId="{E91637ED-5E97-439D-BDB7-4A9FC8EAB20A}" destId="{92A632FA-ECE2-4D91-BAF3-2CD9643A639C}" srcOrd="1" destOrd="0" presId="urn:microsoft.com/office/officeart/2018/5/layout/IconLeafLabelList"/>
    <dgm:cxn modelId="{8F546AE5-550E-4967-950F-D91D98B1244D}" type="presParOf" srcId="{E91637ED-5E97-439D-BDB7-4A9FC8EAB20A}" destId="{770DD160-3059-4167-B5DD-9F0C5C914AC0}" srcOrd="2" destOrd="0" presId="urn:microsoft.com/office/officeart/2018/5/layout/IconLeafLabelList"/>
    <dgm:cxn modelId="{88C6051D-0593-4C1D-B2B7-901D9361874E}" type="presParOf" srcId="{E91637ED-5E97-439D-BDB7-4A9FC8EAB20A}" destId="{29A32F89-5E20-4DC1-A654-D002F8983997}" srcOrd="3" destOrd="0" presId="urn:microsoft.com/office/officeart/2018/5/layout/IconLeafLabelList"/>
    <dgm:cxn modelId="{17AC5E3D-4021-47B8-BEC5-13663D3D4B17}" type="presParOf" srcId="{D69CDCC7-EFD6-4CA1-BE96-C1AD45D992A5}" destId="{F9ABF08C-F86B-4E57-A74E-70F3E30447DD}" srcOrd="5" destOrd="0" presId="urn:microsoft.com/office/officeart/2018/5/layout/IconLeafLabelList"/>
    <dgm:cxn modelId="{46BCC36F-C172-4B46-A4C4-F160FCCD0BE7}" type="presParOf" srcId="{D69CDCC7-EFD6-4CA1-BE96-C1AD45D992A5}" destId="{71644D8A-8CB1-4CBA-9918-AAF9B5992418}" srcOrd="6" destOrd="0" presId="urn:microsoft.com/office/officeart/2018/5/layout/IconLeafLabelList"/>
    <dgm:cxn modelId="{86FFA593-F04D-42B5-9C57-62FCC868CD8E}" type="presParOf" srcId="{71644D8A-8CB1-4CBA-9918-AAF9B5992418}" destId="{50F50311-07FF-45B1-87BE-848F75EDEA4B}" srcOrd="0" destOrd="0" presId="urn:microsoft.com/office/officeart/2018/5/layout/IconLeafLabelList"/>
    <dgm:cxn modelId="{5F72ABAB-6DBF-436D-BBBD-F6CFA81BDB0C}" type="presParOf" srcId="{71644D8A-8CB1-4CBA-9918-AAF9B5992418}" destId="{44CD4852-CADB-406C-A36F-DF0AA160222D}" srcOrd="1" destOrd="0" presId="urn:microsoft.com/office/officeart/2018/5/layout/IconLeafLabelList"/>
    <dgm:cxn modelId="{0FE2CB92-AF8F-429E-87E2-DA6D04CBA6EC}" type="presParOf" srcId="{71644D8A-8CB1-4CBA-9918-AAF9B5992418}" destId="{EEE59558-D2E7-4EB9-9E17-777C39EA21FB}" srcOrd="2" destOrd="0" presId="urn:microsoft.com/office/officeart/2018/5/layout/IconLeafLabelList"/>
    <dgm:cxn modelId="{D1780CA3-AEE9-414C-A94E-71FFEC807552}" type="presParOf" srcId="{71644D8A-8CB1-4CBA-9918-AAF9B5992418}" destId="{BDCD54E4-A4CE-4F25-B73B-8322ADE2F681}" srcOrd="3" destOrd="0" presId="urn:microsoft.com/office/officeart/2018/5/layout/IconLeafLabelList"/>
    <dgm:cxn modelId="{D7A324C0-4131-4615-AEB8-E758F7A562FD}" type="presParOf" srcId="{D69CDCC7-EFD6-4CA1-BE96-C1AD45D992A5}" destId="{28D978CA-C72B-499F-B5C7-CFDC04E1524D}" srcOrd="7" destOrd="0" presId="urn:microsoft.com/office/officeart/2018/5/layout/IconLeafLabelList"/>
    <dgm:cxn modelId="{4BA4B3C4-D416-4760-8036-4577D08312BD}" type="presParOf" srcId="{D69CDCC7-EFD6-4CA1-BE96-C1AD45D992A5}" destId="{A8B1BF80-99F0-419F-9D6A-67A2B67E0DCC}" srcOrd="8" destOrd="0" presId="urn:microsoft.com/office/officeart/2018/5/layout/IconLeafLabelList"/>
    <dgm:cxn modelId="{0E2964EF-8E37-4C74-B3F8-38DB363DC7CD}" type="presParOf" srcId="{A8B1BF80-99F0-419F-9D6A-67A2B67E0DCC}" destId="{25DDBCE7-BD75-4F5D-8C07-57E999E317A2}" srcOrd="0" destOrd="0" presId="urn:microsoft.com/office/officeart/2018/5/layout/IconLeafLabelList"/>
    <dgm:cxn modelId="{846B23B4-6A3A-47A1-A35D-659FFA208877}" type="presParOf" srcId="{A8B1BF80-99F0-419F-9D6A-67A2B67E0DCC}" destId="{0FD9297D-DAF1-440A-AC7C-91C16EA3D085}" srcOrd="1" destOrd="0" presId="urn:microsoft.com/office/officeart/2018/5/layout/IconLeafLabelList"/>
    <dgm:cxn modelId="{199B2292-C7C5-446C-B8B4-C4F307134BF8}" type="presParOf" srcId="{A8B1BF80-99F0-419F-9D6A-67A2B67E0DCC}" destId="{303E02E9-DA50-4581-AA74-1DBE21C84F30}" srcOrd="2" destOrd="0" presId="urn:microsoft.com/office/officeart/2018/5/layout/IconLeafLabelList"/>
    <dgm:cxn modelId="{3E690BF8-E3AF-49A3-B146-2C0D195105F6}" type="presParOf" srcId="{A8B1BF80-99F0-419F-9D6A-67A2B67E0DCC}" destId="{13D4998E-413A-4EB1-8559-22AA701ADB71}" srcOrd="3" destOrd="0" presId="urn:microsoft.com/office/officeart/2018/5/layout/IconLeafLabelList"/>
    <dgm:cxn modelId="{A1D1F956-CB77-4807-9C2C-ACFC4D1E0342}" type="presParOf" srcId="{D69CDCC7-EFD6-4CA1-BE96-C1AD45D992A5}" destId="{D57C4C52-BFA0-4E1F-A5B8-4C5B76B1A86B}" srcOrd="9" destOrd="0" presId="urn:microsoft.com/office/officeart/2018/5/layout/IconLeafLabelList"/>
    <dgm:cxn modelId="{EDCDCD66-E762-4BF7-BB87-CBC229B0DE9B}" type="presParOf" srcId="{D69CDCC7-EFD6-4CA1-BE96-C1AD45D992A5}" destId="{176C6986-35BC-46B2-A699-EA1843B9D92C}" srcOrd="10" destOrd="0" presId="urn:microsoft.com/office/officeart/2018/5/layout/IconLeafLabelList"/>
    <dgm:cxn modelId="{75C69450-96E5-4CB2-BC9F-A85E55A2B207}" type="presParOf" srcId="{176C6986-35BC-46B2-A699-EA1843B9D92C}" destId="{81A2C967-E1D1-41D3-A4AB-F9049F6CD1BC}" srcOrd="0" destOrd="0" presId="urn:microsoft.com/office/officeart/2018/5/layout/IconLeafLabelList"/>
    <dgm:cxn modelId="{F399461F-F073-427C-9063-428273BBF6BA}" type="presParOf" srcId="{176C6986-35BC-46B2-A699-EA1843B9D92C}" destId="{E474979B-284D-4AE3-AEED-75836FA1CB86}" srcOrd="1" destOrd="0" presId="urn:microsoft.com/office/officeart/2018/5/layout/IconLeafLabelList"/>
    <dgm:cxn modelId="{750C1B19-BFBE-41CD-BA3D-5E071D441C16}" type="presParOf" srcId="{176C6986-35BC-46B2-A699-EA1843B9D92C}" destId="{65768841-3B93-475C-8FB4-4E3B9E508E33}" srcOrd="2" destOrd="0" presId="urn:microsoft.com/office/officeart/2018/5/layout/IconLeafLabelList"/>
    <dgm:cxn modelId="{65009B66-BAD8-4C36-B9BB-1A77813186AD}" type="presParOf" srcId="{176C6986-35BC-46B2-A699-EA1843B9D92C}" destId="{21C9347C-870D-4853-B6A5-4D86DD37328E}" srcOrd="3" destOrd="0" presId="urn:microsoft.com/office/officeart/2018/5/layout/IconLeafLabelList"/>
    <dgm:cxn modelId="{485CB304-9966-4565-8884-EED0098304AC}" type="presParOf" srcId="{D69CDCC7-EFD6-4CA1-BE96-C1AD45D992A5}" destId="{A87A0BE1-9D21-4F33-8073-88D11199243E}" srcOrd="11" destOrd="0" presId="urn:microsoft.com/office/officeart/2018/5/layout/IconLeafLabelList"/>
    <dgm:cxn modelId="{DA7707D0-493E-411A-A9EF-F481CAC02279}" type="presParOf" srcId="{D69CDCC7-EFD6-4CA1-BE96-C1AD45D992A5}" destId="{B71082E6-794A-4470-924D-A1A4845AF705}" srcOrd="12" destOrd="0" presId="urn:microsoft.com/office/officeart/2018/5/layout/IconLeafLabelList"/>
    <dgm:cxn modelId="{FB2AACFE-1F9F-4715-BC2A-017F4B03DBD0}" type="presParOf" srcId="{B71082E6-794A-4470-924D-A1A4845AF705}" destId="{BA3C6C64-6833-45CE-9B7F-8AC5C9AAFDDD}" srcOrd="0" destOrd="0" presId="urn:microsoft.com/office/officeart/2018/5/layout/IconLeafLabelList"/>
    <dgm:cxn modelId="{884911EF-6610-4A41-8983-AB8A8207EB72}" type="presParOf" srcId="{B71082E6-794A-4470-924D-A1A4845AF705}" destId="{EDBEA9BC-9811-4063-98FA-9C8E1947A51D}" srcOrd="1" destOrd="0" presId="urn:microsoft.com/office/officeart/2018/5/layout/IconLeafLabelList"/>
    <dgm:cxn modelId="{FCE6ED8D-36A6-420D-9457-884E0350CA01}" type="presParOf" srcId="{B71082E6-794A-4470-924D-A1A4845AF705}" destId="{B7301B88-FA1F-4097-AAA9-F42BDDC994EE}" srcOrd="2" destOrd="0" presId="urn:microsoft.com/office/officeart/2018/5/layout/IconLeafLabelList"/>
    <dgm:cxn modelId="{A670CD7D-3E16-4C32-AD3E-B8C597C0B056}" type="presParOf" srcId="{B71082E6-794A-4470-924D-A1A4845AF705}" destId="{A5D3AB37-1704-4B65-82E4-06A3E5DD25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E978FE-1B06-4523-80B9-DD9C365E0BF0}"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22DAF4-34FD-41B2-952E-2B809B0E7632}">
      <dgm:prSet custT="1"/>
      <dgm:spPr/>
      <dgm:t>
        <a:bodyPr/>
        <a:lstStyle/>
        <a:p>
          <a:pPr>
            <a:lnSpc>
              <a:spcPct val="100000"/>
            </a:lnSpc>
            <a:defRPr cap="all"/>
          </a:pPr>
          <a:r>
            <a:rPr lang="en-US" sz="1200" cap="none"/>
            <a:t> Help with homework, read books, or do other educational activities online</a:t>
          </a:r>
        </a:p>
      </dgm:t>
    </dgm:pt>
    <dgm:pt modelId="{BCA5D939-208B-4584-907F-ED871D445C2A}" type="parTrans" cxnId="{73AC8457-35F3-4342-B1EA-9A0252EE596C}">
      <dgm:prSet/>
      <dgm:spPr/>
      <dgm:t>
        <a:bodyPr/>
        <a:lstStyle/>
        <a:p>
          <a:endParaRPr lang="en-US"/>
        </a:p>
      </dgm:t>
    </dgm:pt>
    <dgm:pt modelId="{D28AC80B-6AE4-4FF1-9DF7-862FA6779768}" type="sibTrans" cxnId="{73AC8457-35F3-4342-B1EA-9A0252EE596C}">
      <dgm:prSet/>
      <dgm:spPr/>
      <dgm:t>
        <a:bodyPr/>
        <a:lstStyle/>
        <a:p>
          <a:endParaRPr lang="en-US"/>
        </a:p>
      </dgm:t>
    </dgm:pt>
    <dgm:pt modelId="{5BD79285-225E-4325-AD44-90240D2B2D1E}">
      <dgm:prSet custT="1"/>
      <dgm:spPr/>
      <dgm:t>
        <a:bodyPr/>
        <a:lstStyle/>
        <a:p>
          <a:pPr>
            <a:lnSpc>
              <a:spcPct val="100000"/>
            </a:lnSpc>
            <a:defRPr cap="all"/>
          </a:pPr>
          <a:r>
            <a:rPr lang="en-US" sz="1200" cap="none"/>
            <a:t>Learn about each other’s favorite music and share songs or dances</a:t>
          </a:r>
        </a:p>
      </dgm:t>
    </dgm:pt>
    <dgm:pt modelId="{C2FA394D-2197-4195-8BA4-B43D7C068BEB}" type="parTrans" cxnId="{848C76EB-5DD9-4F9C-BBD0-763D4DA0DD35}">
      <dgm:prSet/>
      <dgm:spPr/>
      <dgm:t>
        <a:bodyPr/>
        <a:lstStyle/>
        <a:p>
          <a:endParaRPr lang="en-US"/>
        </a:p>
      </dgm:t>
    </dgm:pt>
    <dgm:pt modelId="{BE8A94D9-897C-485C-88A4-510C7DD47B6E}" type="sibTrans" cxnId="{848C76EB-5DD9-4F9C-BBD0-763D4DA0DD35}">
      <dgm:prSet/>
      <dgm:spPr/>
      <dgm:t>
        <a:bodyPr/>
        <a:lstStyle/>
        <a:p>
          <a:endParaRPr lang="en-US"/>
        </a:p>
      </dgm:t>
    </dgm:pt>
    <dgm:pt modelId="{F66E1BB6-FFC9-417A-8B38-B576A3D90083}">
      <dgm:prSet custT="1"/>
      <dgm:spPr/>
      <dgm:t>
        <a:bodyPr/>
        <a:lstStyle/>
        <a:p>
          <a:pPr>
            <a:lnSpc>
              <a:spcPct val="100000"/>
            </a:lnSpc>
            <a:defRPr cap="all"/>
          </a:pPr>
          <a:r>
            <a:rPr lang="en-US" sz="1200" cap="none"/>
            <a:t>Play virtual soccer, volleyball or other sports games</a:t>
          </a:r>
        </a:p>
      </dgm:t>
    </dgm:pt>
    <dgm:pt modelId="{6FA09BD9-FEDE-4739-8C09-62FD90D51E4A}" type="parTrans" cxnId="{BC2406BE-5E90-4560-8017-0FEE37AABD1F}">
      <dgm:prSet/>
      <dgm:spPr/>
      <dgm:t>
        <a:bodyPr/>
        <a:lstStyle/>
        <a:p>
          <a:endParaRPr lang="en-US"/>
        </a:p>
      </dgm:t>
    </dgm:pt>
    <dgm:pt modelId="{E9A9E7ED-AD07-46F8-9D89-D34E8A88F7E0}" type="sibTrans" cxnId="{BC2406BE-5E90-4560-8017-0FEE37AABD1F}">
      <dgm:prSet/>
      <dgm:spPr/>
      <dgm:t>
        <a:bodyPr/>
        <a:lstStyle/>
        <a:p>
          <a:endParaRPr lang="en-US"/>
        </a:p>
      </dgm:t>
    </dgm:pt>
    <dgm:pt modelId="{D03DD936-51BE-437D-ABEC-7DD4FA54A0D5}">
      <dgm:prSet custT="1"/>
      <dgm:spPr/>
      <dgm:t>
        <a:bodyPr/>
        <a:lstStyle/>
        <a:p>
          <a:pPr>
            <a:lnSpc>
              <a:spcPct val="100000"/>
            </a:lnSpc>
            <a:defRPr cap="all"/>
          </a:pPr>
          <a:r>
            <a:rPr lang="en-US" sz="1200" cap="none"/>
            <a:t>Do a virtual tour of a college, university, library, or museum</a:t>
          </a:r>
        </a:p>
      </dgm:t>
    </dgm:pt>
    <dgm:pt modelId="{973FECD1-B758-4805-A01F-AE3FBCC7859B}" type="parTrans" cxnId="{9E1D1558-50B0-4158-9546-816DF7A499AF}">
      <dgm:prSet/>
      <dgm:spPr/>
      <dgm:t>
        <a:bodyPr/>
        <a:lstStyle/>
        <a:p>
          <a:endParaRPr lang="en-US"/>
        </a:p>
      </dgm:t>
    </dgm:pt>
    <dgm:pt modelId="{3A0F3FCF-198B-4E21-A871-33EEF603D32B}" type="sibTrans" cxnId="{9E1D1558-50B0-4158-9546-816DF7A499AF}">
      <dgm:prSet/>
      <dgm:spPr/>
      <dgm:t>
        <a:bodyPr/>
        <a:lstStyle/>
        <a:p>
          <a:endParaRPr lang="en-US"/>
        </a:p>
      </dgm:t>
    </dgm:pt>
    <dgm:pt modelId="{5957D813-F92A-4364-9298-504DD4EF8918}">
      <dgm:prSet custT="1"/>
      <dgm:spPr/>
      <dgm:t>
        <a:bodyPr/>
        <a:lstStyle/>
        <a:p>
          <a:pPr>
            <a:lnSpc>
              <a:spcPct val="100000"/>
            </a:lnSpc>
            <a:defRPr cap="all"/>
          </a:pPr>
          <a:r>
            <a:rPr lang="en-US" sz="1200" cap="none"/>
            <a:t>Do a simple art or craft activity together (i.e. design your own avatar)</a:t>
          </a:r>
        </a:p>
      </dgm:t>
    </dgm:pt>
    <dgm:pt modelId="{4FE0F781-DB33-4668-B178-E10ED679D14D}" type="parTrans" cxnId="{434B65C5-2EAF-42CA-918B-5E2B02F126DC}">
      <dgm:prSet/>
      <dgm:spPr/>
      <dgm:t>
        <a:bodyPr/>
        <a:lstStyle/>
        <a:p>
          <a:endParaRPr lang="en-US"/>
        </a:p>
      </dgm:t>
    </dgm:pt>
    <dgm:pt modelId="{8DCC8C74-A928-4916-8DA5-DE821B4C0011}" type="sibTrans" cxnId="{434B65C5-2EAF-42CA-918B-5E2B02F126DC}">
      <dgm:prSet/>
      <dgm:spPr/>
      <dgm:t>
        <a:bodyPr/>
        <a:lstStyle/>
        <a:p>
          <a:endParaRPr lang="en-US"/>
        </a:p>
      </dgm:t>
    </dgm:pt>
    <dgm:pt modelId="{0AAC04DA-DF94-4605-B5B1-92F50323E067}">
      <dgm:prSet custT="1"/>
      <dgm:spPr/>
      <dgm:t>
        <a:bodyPr/>
        <a:lstStyle/>
        <a:p>
          <a:pPr>
            <a:lnSpc>
              <a:spcPct val="100000"/>
            </a:lnSpc>
            <a:defRPr cap="all"/>
          </a:pPr>
          <a:r>
            <a:rPr lang="en-US" sz="1200" cap="none"/>
            <a:t>Share about your favorite foods or traditional dishes</a:t>
          </a:r>
        </a:p>
      </dgm:t>
    </dgm:pt>
    <dgm:pt modelId="{E688563C-CD8F-4C3C-8A51-02E31F4ED5C7}" type="sibTrans" cxnId="{59C7356A-188B-4FBC-ADC0-55C8378FEB60}">
      <dgm:prSet/>
      <dgm:spPr/>
      <dgm:t>
        <a:bodyPr/>
        <a:lstStyle/>
        <a:p>
          <a:endParaRPr lang="en-US"/>
        </a:p>
      </dgm:t>
    </dgm:pt>
    <dgm:pt modelId="{46E14010-102D-4937-AA48-AD012046262A}" type="parTrans" cxnId="{59C7356A-188B-4FBC-ADC0-55C8378FEB60}">
      <dgm:prSet/>
      <dgm:spPr/>
      <dgm:t>
        <a:bodyPr/>
        <a:lstStyle/>
        <a:p>
          <a:endParaRPr lang="en-US"/>
        </a:p>
      </dgm:t>
    </dgm:pt>
    <dgm:pt modelId="{5E037948-8931-470C-B4CD-60C57B7D6CCE}">
      <dgm:prSet custT="1"/>
      <dgm:spPr/>
      <dgm:t>
        <a:bodyPr/>
        <a:lstStyle/>
        <a:p>
          <a:pPr>
            <a:lnSpc>
              <a:spcPct val="100000"/>
            </a:lnSpc>
            <a:defRPr cap="all"/>
          </a:pPr>
          <a:r>
            <a:rPr lang="en-US" sz="1200" cap="none"/>
            <a:t>Do an exercise challenge every week and check-in on your progress</a:t>
          </a:r>
        </a:p>
      </dgm:t>
    </dgm:pt>
    <dgm:pt modelId="{E483CF1A-BA45-41AB-AC6D-BBEEFE874059}" type="sibTrans" cxnId="{B24E405F-C4CA-40A8-BB8B-A7D311E22645}">
      <dgm:prSet/>
      <dgm:spPr/>
      <dgm:t>
        <a:bodyPr/>
        <a:lstStyle/>
        <a:p>
          <a:endParaRPr lang="en-US"/>
        </a:p>
      </dgm:t>
    </dgm:pt>
    <dgm:pt modelId="{1362D474-2EAC-4153-9EF5-8FDDF894F436}" type="parTrans" cxnId="{B24E405F-C4CA-40A8-BB8B-A7D311E22645}">
      <dgm:prSet/>
      <dgm:spPr/>
      <dgm:t>
        <a:bodyPr/>
        <a:lstStyle/>
        <a:p>
          <a:endParaRPr lang="en-US"/>
        </a:p>
      </dgm:t>
    </dgm:pt>
    <dgm:pt modelId="{D69CDCC7-EFD6-4CA1-BE96-C1AD45D992A5}" type="pres">
      <dgm:prSet presAssocID="{52E978FE-1B06-4523-80B9-DD9C365E0BF0}" presName="root" presStyleCnt="0">
        <dgm:presLayoutVars>
          <dgm:dir/>
          <dgm:resizeHandles val="exact"/>
        </dgm:presLayoutVars>
      </dgm:prSet>
      <dgm:spPr/>
    </dgm:pt>
    <dgm:pt modelId="{CCD66022-EE2F-43D4-8E20-ED0B2117D640}" type="pres">
      <dgm:prSet presAssocID="{9B22DAF4-34FD-41B2-952E-2B809B0E7632}" presName="compNode" presStyleCnt="0"/>
      <dgm:spPr/>
    </dgm:pt>
    <dgm:pt modelId="{1A2A2B1A-DD69-4CC8-ACCE-32DFE052F5B6}" type="pres">
      <dgm:prSet presAssocID="{9B22DAF4-34FD-41B2-952E-2B809B0E7632}" presName="iconBgRect" presStyleLbl="bgShp" presStyleIdx="0" presStyleCnt="7"/>
      <dgm:spPr>
        <a:prstGeom prst="round2DiagRect">
          <a:avLst>
            <a:gd name="adj1" fmla="val 29727"/>
            <a:gd name="adj2" fmla="val 0"/>
          </a:avLst>
        </a:prstGeom>
      </dgm:spPr>
    </dgm:pt>
    <dgm:pt modelId="{2E5E2774-8E9D-42F3-A5EB-96FB03D0B417}" type="pres">
      <dgm:prSet presAssocID="{9B22DAF4-34FD-41B2-952E-2B809B0E7632}" presName="iconRect" presStyleLbl="node1" presStyleIdx="0" presStyleCnt="7" custScaleX="140205" custScaleY="140204" custLinFactNeighborX="2779" custLinFactNeighborY="1039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oks"/>
        </a:ext>
      </dgm:extLst>
    </dgm:pt>
    <dgm:pt modelId="{CB335C48-A2FD-4812-AF87-346E0E105FAA}" type="pres">
      <dgm:prSet presAssocID="{9B22DAF4-34FD-41B2-952E-2B809B0E7632}" presName="spaceRect" presStyleCnt="0"/>
      <dgm:spPr/>
    </dgm:pt>
    <dgm:pt modelId="{8CF78BF6-6C8D-461C-93DE-995249826B22}" type="pres">
      <dgm:prSet presAssocID="{9B22DAF4-34FD-41B2-952E-2B809B0E7632}" presName="textRect" presStyleLbl="revTx" presStyleIdx="0" presStyleCnt="7">
        <dgm:presLayoutVars>
          <dgm:chMax val="1"/>
          <dgm:chPref val="1"/>
        </dgm:presLayoutVars>
      </dgm:prSet>
      <dgm:spPr/>
    </dgm:pt>
    <dgm:pt modelId="{D2508525-8E6B-499D-AF4B-684228343DCC}" type="pres">
      <dgm:prSet presAssocID="{D28AC80B-6AE4-4FF1-9DF7-862FA6779768}" presName="sibTrans" presStyleCnt="0"/>
      <dgm:spPr/>
    </dgm:pt>
    <dgm:pt modelId="{979A02C6-2FF5-435C-8AE6-101319086316}" type="pres">
      <dgm:prSet presAssocID="{5E037948-8931-470C-B4CD-60C57B7D6CCE}" presName="compNode" presStyleCnt="0"/>
      <dgm:spPr/>
    </dgm:pt>
    <dgm:pt modelId="{92C72ECC-E3B4-4793-80AE-58C8914F5CE7}" type="pres">
      <dgm:prSet presAssocID="{5E037948-8931-470C-B4CD-60C57B7D6CCE}" presName="iconBgRect" presStyleLbl="bgShp" presStyleIdx="1" presStyleCnt="7"/>
      <dgm:spPr>
        <a:prstGeom prst="round2DiagRect">
          <a:avLst>
            <a:gd name="adj1" fmla="val 29727"/>
            <a:gd name="adj2" fmla="val 0"/>
          </a:avLst>
        </a:prstGeom>
      </dgm:spPr>
    </dgm:pt>
    <dgm:pt modelId="{8F0724BD-F4AE-4E20-92C8-4064A91B4D8E}" type="pres">
      <dgm:prSet presAssocID="{5E037948-8931-470C-B4CD-60C57B7D6CCE}" presName="iconRect" presStyleLbl="node1" presStyleIdx="1" presStyleCnt="7" custScaleX="143627" custScaleY="143632" custLinFactNeighborX="-4931" custLinFactNeighborY="-1482"/>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pt>
    <dgm:pt modelId="{71545023-ACCA-454E-B8F4-E3FC947E8905}" type="pres">
      <dgm:prSet presAssocID="{5E037948-8931-470C-B4CD-60C57B7D6CCE}" presName="spaceRect" presStyleCnt="0"/>
      <dgm:spPr/>
    </dgm:pt>
    <dgm:pt modelId="{3FC04CEF-2142-4432-964C-E79FE9D62F32}" type="pres">
      <dgm:prSet presAssocID="{5E037948-8931-470C-B4CD-60C57B7D6CCE}" presName="textRect" presStyleLbl="revTx" presStyleIdx="1" presStyleCnt="7">
        <dgm:presLayoutVars>
          <dgm:chMax val="1"/>
          <dgm:chPref val="1"/>
        </dgm:presLayoutVars>
      </dgm:prSet>
      <dgm:spPr/>
    </dgm:pt>
    <dgm:pt modelId="{42E35EED-B4C2-4224-8765-223D0F5FC90D}" type="pres">
      <dgm:prSet presAssocID="{E483CF1A-BA45-41AB-AC6D-BBEEFE874059}" presName="sibTrans" presStyleCnt="0"/>
      <dgm:spPr/>
    </dgm:pt>
    <dgm:pt modelId="{E91637ED-5E97-439D-BDB7-4A9FC8EAB20A}" type="pres">
      <dgm:prSet presAssocID="{5BD79285-225E-4325-AD44-90240D2B2D1E}" presName="compNode" presStyleCnt="0"/>
      <dgm:spPr/>
    </dgm:pt>
    <dgm:pt modelId="{453B1B31-8F6A-416A-8498-6A4B05A3083E}" type="pres">
      <dgm:prSet presAssocID="{5BD79285-225E-4325-AD44-90240D2B2D1E}" presName="iconBgRect" presStyleLbl="bgShp" presStyleIdx="2" presStyleCnt="7"/>
      <dgm:spPr>
        <a:prstGeom prst="round2DiagRect">
          <a:avLst>
            <a:gd name="adj1" fmla="val 29727"/>
            <a:gd name="adj2" fmla="val 0"/>
          </a:avLst>
        </a:prstGeom>
      </dgm:spPr>
    </dgm:pt>
    <dgm:pt modelId="{92A632FA-ECE2-4D91-BAF3-2CD9643A639C}" type="pres">
      <dgm:prSet presAssocID="{5BD79285-225E-4325-AD44-90240D2B2D1E}" presName="iconRect" presStyleLbl="node1" presStyleIdx="2" presStyleCnt="7" custScaleX="169385" custScaleY="148232" custLinFactNeighborX="-1474" custLinFactNeighborY="81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6000" b="-6000"/>
          </a:stretch>
        </a:blipFill>
      </dgm:spPr>
      <dgm:extLst>
        <a:ext uri="{E40237B7-FDA0-4F09-8148-C483321AD2D9}">
          <dgm14:cNvPr xmlns:dgm14="http://schemas.microsoft.com/office/drawing/2010/diagram" id="0" name="" descr="Headphones with solid fill"/>
        </a:ext>
      </dgm:extLst>
    </dgm:pt>
    <dgm:pt modelId="{770DD160-3059-4167-B5DD-9F0C5C914AC0}" type="pres">
      <dgm:prSet presAssocID="{5BD79285-225E-4325-AD44-90240D2B2D1E}" presName="spaceRect" presStyleCnt="0"/>
      <dgm:spPr/>
    </dgm:pt>
    <dgm:pt modelId="{29A32F89-5E20-4DC1-A654-D002F8983997}" type="pres">
      <dgm:prSet presAssocID="{5BD79285-225E-4325-AD44-90240D2B2D1E}" presName="textRect" presStyleLbl="revTx" presStyleIdx="2" presStyleCnt="7">
        <dgm:presLayoutVars>
          <dgm:chMax val="1"/>
          <dgm:chPref val="1"/>
        </dgm:presLayoutVars>
      </dgm:prSet>
      <dgm:spPr/>
    </dgm:pt>
    <dgm:pt modelId="{F9ABF08C-F86B-4E57-A74E-70F3E30447DD}" type="pres">
      <dgm:prSet presAssocID="{BE8A94D9-897C-485C-88A4-510C7DD47B6E}" presName="sibTrans" presStyleCnt="0"/>
      <dgm:spPr/>
    </dgm:pt>
    <dgm:pt modelId="{71644D8A-8CB1-4CBA-9918-AAF9B5992418}" type="pres">
      <dgm:prSet presAssocID="{F66E1BB6-FFC9-417A-8B38-B576A3D90083}" presName="compNode" presStyleCnt="0"/>
      <dgm:spPr/>
    </dgm:pt>
    <dgm:pt modelId="{50F50311-07FF-45B1-87BE-848F75EDEA4B}" type="pres">
      <dgm:prSet presAssocID="{F66E1BB6-FFC9-417A-8B38-B576A3D90083}" presName="iconBgRect" presStyleLbl="bgShp" presStyleIdx="3" presStyleCnt="7"/>
      <dgm:spPr>
        <a:prstGeom prst="round2DiagRect">
          <a:avLst>
            <a:gd name="adj1" fmla="val 29727"/>
            <a:gd name="adj2" fmla="val 0"/>
          </a:avLst>
        </a:prstGeom>
      </dgm:spPr>
    </dgm:pt>
    <dgm:pt modelId="{44CD4852-CADB-406C-A36F-DF0AA160222D}" type="pres">
      <dgm:prSet presAssocID="{F66E1BB6-FFC9-417A-8B38-B576A3D90083}" presName="iconRect" presStyleLbl="node1" presStyleIdx="3" presStyleCnt="7" custScaleX="126082" custScaleY="122317" custLinFactNeighborX="-5356" custLinFactNeighborY="145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Volleyball"/>
        </a:ext>
      </dgm:extLst>
    </dgm:pt>
    <dgm:pt modelId="{EEE59558-D2E7-4EB9-9E17-777C39EA21FB}" type="pres">
      <dgm:prSet presAssocID="{F66E1BB6-FFC9-417A-8B38-B576A3D90083}" presName="spaceRect" presStyleCnt="0"/>
      <dgm:spPr/>
    </dgm:pt>
    <dgm:pt modelId="{BDCD54E4-A4CE-4F25-B73B-8322ADE2F681}" type="pres">
      <dgm:prSet presAssocID="{F66E1BB6-FFC9-417A-8B38-B576A3D90083}" presName="textRect" presStyleLbl="revTx" presStyleIdx="3" presStyleCnt="7">
        <dgm:presLayoutVars>
          <dgm:chMax val="1"/>
          <dgm:chPref val="1"/>
        </dgm:presLayoutVars>
      </dgm:prSet>
      <dgm:spPr/>
    </dgm:pt>
    <dgm:pt modelId="{28D978CA-C72B-499F-B5C7-CFDC04E1524D}" type="pres">
      <dgm:prSet presAssocID="{E9A9E7ED-AD07-46F8-9D89-D34E8A88F7E0}" presName="sibTrans" presStyleCnt="0"/>
      <dgm:spPr/>
    </dgm:pt>
    <dgm:pt modelId="{A8B1BF80-99F0-419F-9D6A-67A2B67E0DCC}" type="pres">
      <dgm:prSet presAssocID="{D03DD936-51BE-437D-ABEC-7DD4FA54A0D5}" presName="compNode" presStyleCnt="0"/>
      <dgm:spPr/>
    </dgm:pt>
    <dgm:pt modelId="{25DDBCE7-BD75-4F5D-8C07-57E999E317A2}" type="pres">
      <dgm:prSet presAssocID="{D03DD936-51BE-437D-ABEC-7DD4FA54A0D5}" presName="iconBgRect" presStyleLbl="bgShp" presStyleIdx="4" presStyleCnt="7"/>
      <dgm:spPr>
        <a:prstGeom prst="round2DiagRect">
          <a:avLst>
            <a:gd name="adj1" fmla="val 29727"/>
            <a:gd name="adj2" fmla="val 0"/>
          </a:avLst>
        </a:prstGeom>
      </dgm:spPr>
    </dgm:pt>
    <dgm:pt modelId="{0FD9297D-DAF1-440A-AC7C-91C16EA3D085}" type="pres">
      <dgm:prSet presAssocID="{D03DD936-51BE-437D-ABEC-7DD4FA54A0D5}" presName="iconRect" presStyleLbl="node1" presStyleIdx="4" presStyleCnt="7" custScaleX="201810" custScaleY="182881" custLinFactNeighborX="-4022" custLinFactNeighborY="-1331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303E02E9-DA50-4581-AA74-1DBE21C84F30}" type="pres">
      <dgm:prSet presAssocID="{D03DD936-51BE-437D-ABEC-7DD4FA54A0D5}" presName="spaceRect" presStyleCnt="0"/>
      <dgm:spPr/>
    </dgm:pt>
    <dgm:pt modelId="{13D4998E-413A-4EB1-8559-22AA701ADB71}" type="pres">
      <dgm:prSet presAssocID="{D03DD936-51BE-437D-ABEC-7DD4FA54A0D5}" presName="textRect" presStyleLbl="revTx" presStyleIdx="4" presStyleCnt="7">
        <dgm:presLayoutVars>
          <dgm:chMax val="1"/>
          <dgm:chPref val="1"/>
        </dgm:presLayoutVars>
      </dgm:prSet>
      <dgm:spPr/>
    </dgm:pt>
    <dgm:pt modelId="{D57C4C52-BFA0-4E1F-A5B8-4C5B76B1A86B}" type="pres">
      <dgm:prSet presAssocID="{3A0F3FCF-198B-4E21-A871-33EEF603D32B}" presName="sibTrans" presStyleCnt="0"/>
      <dgm:spPr/>
    </dgm:pt>
    <dgm:pt modelId="{176C6986-35BC-46B2-A699-EA1843B9D92C}" type="pres">
      <dgm:prSet presAssocID="{0AAC04DA-DF94-4605-B5B1-92F50323E067}" presName="compNode" presStyleCnt="0"/>
      <dgm:spPr/>
    </dgm:pt>
    <dgm:pt modelId="{81A2C967-E1D1-41D3-A4AB-F9049F6CD1BC}" type="pres">
      <dgm:prSet presAssocID="{0AAC04DA-DF94-4605-B5B1-92F50323E067}" presName="iconBgRect" presStyleLbl="bgShp" presStyleIdx="5" presStyleCnt="7"/>
      <dgm:spPr>
        <a:prstGeom prst="round2DiagRect">
          <a:avLst>
            <a:gd name="adj1" fmla="val 29727"/>
            <a:gd name="adj2" fmla="val 0"/>
          </a:avLst>
        </a:prstGeom>
      </dgm:spPr>
    </dgm:pt>
    <dgm:pt modelId="{E474979B-284D-4AE3-AEED-75836FA1CB86}" type="pres">
      <dgm:prSet presAssocID="{0AAC04DA-DF94-4605-B5B1-92F50323E067}" presName="iconRect" presStyleLbl="node1" presStyleIdx="5" presStyleCnt="7" custScaleX="186001" custScaleY="181546" custLinFactNeighborX="5843" custLinFactNeighborY="-5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3000" r="-3000"/>
          </a:stretch>
        </a:blipFill>
      </dgm:spPr>
      <dgm:extLst>
        <a:ext uri="{E40237B7-FDA0-4F09-8148-C483321AD2D9}">
          <dgm14:cNvPr xmlns:dgm14="http://schemas.microsoft.com/office/drawing/2010/diagram" id="0" name="" descr="Table setting"/>
        </a:ext>
      </dgm:extLst>
    </dgm:pt>
    <dgm:pt modelId="{65768841-3B93-475C-8FB4-4E3B9E508E33}" type="pres">
      <dgm:prSet presAssocID="{0AAC04DA-DF94-4605-B5B1-92F50323E067}" presName="spaceRect" presStyleCnt="0"/>
      <dgm:spPr/>
    </dgm:pt>
    <dgm:pt modelId="{21C9347C-870D-4853-B6A5-4D86DD37328E}" type="pres">
      <dgm:prSet presAssocID="{0AAC04DA-DF94-4605-B5B1-92F50323E067}" presName="textRect" presStyleLbl="revTx" presStyleIdx="5" presStyleCnt="7">
        <dgm:presLayoutVars>
          <dgm:chMax val="1"/>
          <dgm:chPref val="1"/>
        </dgm:presLayoutVars>
      </dgm:prSet>
      <dgm:spPr/>
    </dgm:pt>
    <dgm:pt modelId="{A87A0BE1-9D21-4F33-8073-88D11199243E}" type="pres">
      <dgm:prSet presAssocID="{E688563C-CD8F-4C3C-8A51-02E31F4ED5C7}" presName="sibTrans" presStyleCnt="0"/>
      <dgm:spPr/>
    </dgm:pt>
    <dgm:pt modelId="{87C562E5-A432-47F4-8840-5434ADCFE1F8}" type="pres">
      <dgm:prSet presAssocID="{5957D813-F92A-4364-9298-504DD4EF8918}" presName="compNode" presStyleCnt="0"/>
      <dgm:spPr/>
    </dgm:pt>
    <dgm:pt modelId="{CEBA4ED2-5E3F-467F-8480-2007FDFC4A6E}" type="pres">
      <dgm:prSet presAssocID="{5957D813-F92A-4364-9298-504DD4EF8918}" presName="iconBgRect" presStyleLbl="bgShp" presStyleIdx="6" presStyleCnt="7"/>
      <dgm:spPr>
        <a:prstGeom prst="round2DiagRect">
          <a:avLst>
            <a:gd name="adj1" fmla="val 29727"/>
            <a:gd name="adj2" fmla="val 0"/>
          </a:avLst>
        </a:prstGeom>
      </dgm:spPr>
    </dgm:pt>
    <dgm:pt modelId="{1E9DB6D0-A5CF-44A6-979E-A3A575346248}" type="pres">
      <dgm:prSet presAssocID="{5957D813-F92A-4364-9298-504DD4EF8918}" presName="iconRect" presStyleLbl="node1" presStyleIdx="6" presStyleCnt="7" custScaleX="151675" custScaleY="15556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000" r="-1000"/>
          </a:stretch>
        </a:blipFill>
      </dgm:spPr>
      <dgm:extLst>
        <a:ext uri="{E40237B7-FDA0-4F09-8148-C483321AD2D9}">
          <dgm14:cNvPr xmlns:dgm14="http://schemas.microsoft.com/office/drawing/2010/diagram" id="0" name="" descr="Drama with solid fill"/>
        </a:ext>
      </dgm:extLst>
    </dgm:pt>
    <dgm:pt modelId="{ABEEDC0A-3CF6-4D78-BA11-6584C1853E27}" type="pres">
      <dgm:prSet presAssocID="{5957D813-F92A-4364-9298-504DD4EF8918}" presName="spaceRect" presStyleCnt="0"/>
      <dgm:spPr/>
    </dgm:pt>
    <dgm:pt modelId="{8A9B72B2-68C9-42AA-85C0-318CBE0B0F97}" type="pres">
      <dgm:prSet presAssocID="{5957D813-F92A-4364-9298-504DD4EF8918}" presName="textRect" presStyleLbl="revTx" presStyleIdx="6" presStyleCnt="7" custScaleX="115042">
        <dgm:presLayoutVars>
          <dgm:chMax val="1"/>
          <dgm:chPref val="1"/>
        </dgm:presLayoutVars>
      </dgm:prSet>
      <dgm:spPr/>
    </dgm:pt>
  </dgm:ptLst>
  <dgm:cxnLst>
    <dgm:cxn modelId="{9A743907-F7C8-4226-97F9-24DDFD7414B9}" type="presOf" srcId="{5BD79285-225E-4325-AD44-90240D2B2D1E}" destId="{29A32F89-5E20-4DC1-A654-D002F8983997}" srcOrd="0" destOrd="0" presId="urn:microsoft.com/office/officeart/2018/5/layout/IconLeafLabelList"/>
    <dgm:cxn modelId="{79582A0E-7F99-42E3-9EAD-DD42E51D3E71}" type="presOf" srcId="{F66E1BB6-FFC9-417A-8B38-B576A3D90083}" destId="{BDCD54E4-A4CE-4F25-B73B-8322ADE2F681}" srcOrd="0" destOrd="0" presId="urn:microsoft.com/office/officeart/2018/5/layout/IconLeafLabelList"/>
    <dgm:cxn modelId="{2797BC0F-F3AF-413D-97A2-C4DE772122F8}" type="presOf" srcId="{0AAC04DA-DF94-4605-B5B1-92F50323E067}" destId="{21C9347C-870D-4853-B6A5-4D86DD37328E}" srcOrd="0" destOrd="0" presId="urn:microsoft.com/office/officeart/2018/5/layout/IconLeafLabelList"/>
    <dgm:cxn modelId="{C280FC14-C802-4480-9C10-66F06632C849}" type="presOf" srcId="{5957D813-F92A-4364-9298-504DD4EF8918}" destId="{8A9B72B2-68C9-42AA-85C0-318CBE0B0F97}" srcOrd="0" destOrd="0" presId="urn:microsoft.com/office/officeart/2018/5/layout/IconLeafLabelList"/>
    <dgm:cxn modelId="{CA847522-410F-4C00-BBB4-F7CDB0A0C74E}" type="presOf" srcId="{5E037948-8931-470C-B4CD-60C57B7D6CCE}" destId="{3FC04CEF-2142-4432-964C-E79FE9D62F32}" srcOrd="0" destOrd="0" presId="urn:microsoft.com/office/officeart/2018/5/layout/IconLeafLabelList"/>
    <dgm:cxn modelId="{B24E405F-C4CA-40A8-BB8B-A7D311E22645}" srcId="{52E978FE-1B06-4523-80B9-DD9C365E0BF0}" destId="{5E037948-8931-470C-B4CD-60C57B7D6CCE}" srcOrd="1" destOrd="0" parTransId="{1362D474-2EAC-4153-9EF5-8FDDF894F436}" sibTransId="{E483CF1A-BA45-41AB-AC6D-BBEEFE874059}"/>
    <dgm:cxn modelId="{59C7356A-188B-4FBC-ADC0-55C8378FEB60}" srcId="{52E978FE-1B06-4523-80B9-DD9C365E0BF0}" destId="{0AAC04DA-DF94-4605-B5B1-92F50323E067}" srcOrd="5" destOrd="0" parTransId="{46E14010-102D-4937-AA48-AD012046262A}" sibTransId="{E688563C-CD8F-4C3C-8A51-02E31F4ED5C7}"/>
    <dgm:cxn modelId="{AC326B53-B79D-4D72-8F9F-7B30CBC3B8A8}" type="presOf" srcId="{D03DD936-51BE-437D-ABEC-7DD4FA54A0D5}" destId="{13D4998E-413A-4EB1-8559-22AA701ADB71}" srcOrd="0" destOrd="0" presId="urn:microsoft.com/office/officeart/2018/5/layout/IconLeafLabelList"/>
    <dgm:cxn modelId="{73AC8457-35F3-4342-B1EA-9A0252EE596C}" srcId="{52E978FE-1B06-4523-80B9-DD9C365E0BF0}" destId="{9B22DAF4-34FD-41B2-952E-2B809B0E7632}" srcOrd="0" destOrd="0" parTransId="{BCA5D939-208B-4584-907F-ED871D445C2A}" sibTransId="{D28AC80B-6AE4-4FF1-9DF7-862FA6779768}"/>
    <dgm:cxn modelId="{9E1D1558-50B0-4158-9546-816DF7A499AF}" srcId="{52E978FE-1B06-4523-80B9-DD9C365E0BF0}" destId="{D03DD936-51BE-437D-ABEC-7DD4FA54A0D5}" srcOrd="4" destOrd="0" parTransId="{973FECD1-B758-4805-A01F-AE3FBCC7859B}" sibTransId="{3A0F3FCF-198B-4E21-A871-33EEF603D32B}"/>
    <dgm:cxn modelId="{71B66E87-630E-4B02-BD13-A396C68F08C4}" type="presOf" srcId="{9B22DAF4-34FD-41B2-952E-2B809B0E7632}" destId="{8CF78BF6-6C8D-461C-93DE-995249826B22}" srcOrd="0" destOrd="0" presId="urn:microsoft.com/office/officeart/2018/5/layout/IconLeafLabelList"/>
    <dgm:cxn modelId="{01215DB7-8AA1-4927-A8AF-2EBAAAB14979}" type="presOf" srcId="{52E978FE-1B06-4523-80B9-DD9C365E0BF0}" destId="{D69CDCC7-EFD6-4CA1-BE96-C1AD45D992A5}" srcOrd="0" destOrd="0" presId="urn:microsoft.com/office/officeart/2018/5/layout/IconLeafLabelList"/>
    <dgm:cxn modelId="{BC2406BE-5E90-4560-8017-0FEE37AABD1F}" srcId="{52E978FE-1B06-4523-80B9-DD9C365E0BF0}" destId="{F66E1BB6-FFC9-417A-8B38-B576A3D90083}" srcOrd="3" destOrd="0" parTransId="{6FA09BD9-FEDE-4739-8C09-62FD90D51E4A}" sibTransId="{E9A9E7ED-AD07-46F8-9D89-D34E8A88F7E0}"/>
    <dgm:cxn modelId="{434B65C5-2EAF-42CA-918B-5E2B02F126DC}" srcId="{52E978FE-1B06-4523-80B9-DD9C365E0BF0}" destId="{5957D813-F92A-4364-9298-504DD4EF8918}" srcOrd="6" destOrd="0" parTransId="{4FE0F781-DB33-4668-B178-E10ED679D14D}" sibTransId="{8DCC8C74-A928-4916-8DA5-DE821B4C0011}"/>
    <dgm:cxn modelId="{848C76EB-5DD9-4F9C-BBD0-763D4DA0DD35}" srcId="{52E978FE-1B06-4523-80B9-DD9C365E0BF0}" destId="{5BD79285-225E-4325-AD44-90240D2B2D1E}" srcOrd="2" destOrd="0" parTransId="{C2FA394D-2197-4195-8BA4-B43D7C068BEB}" sibTransId="{BE8A94D9-897C-485C-88A4-510C7DD47B6E}"/>
    <dgm:cxn modelId="{2F2B978E-842A-4B8C-86E7-C8E829E38E19}" type="presParOf" srcId="{D69CDCC7-EFD6-4CA1-BE96-C1AD45D992A5}" destId="{CCD66022-EE2F-43D4-8E20-ED0B2117D640}" srcOrd="0" destOrd="0" presId="urn:microsoft.com/office/officeart/2018/5/layout/IconLeafLabelList"/>
    <dgm:cxn modelId="{F38C7672-F313-448E-98C4-F7C1DC391DE1}" type="presParOf" srcId="{CCD66022-EE2F-43D4-8E20-ED0B2117D640}" destId="{1A2A2B1A-DD69-4CC8-ACCE-32DFE052F5B6}" srcOrd="0" destOrd="0" presId="urn:microsoft.com/office/officeart/2018/5/layout/IconLeafLabelList"/>
    <dgm:cxn modelId="{AFDEEC87-DA03-4959-A665-088FE7FC4753}" type="presParOf" srcId="{CCD66022-EE2F-43D4-8E20-ED0B2117D640}" destId="{2E5E2774-8E9D-42F3-A5EB-96FB03D0B417}" srcOrd="1" destOrd="0" presId="urn:microsoft.com/office/officeart/2018/5/layout/IconLeafLabelList"/>
    <dgm:cxn modelId="{E5AC2C63-68B1-4A36-8490-E5ED5E8E8656}" type="presParOf" srcId="{CCD66022-EE2F-43D4-8E20-ED0B2117D640}" destId="{CB335C48-A2FD-4812-AF87-346E0E105FAA}" srcOrd="2" destOrd="0" presId="urn:microsoft.com/office/officeart/2018/5/layout/IconLeafLabelList"/>
    <dgm:cxn modelId="{518EB5EF-2CDA-44AD-A5BA-DCBC3AFD27BC}" type="presParOf" srcId="{CCD66022-EE2F-43D4-8E20-ED0B2117D640}" destId="{8CF78BF6-6C8D-461C-93DE-995249826B22}" srcOrd="3" destOrd="0" presId="urn:microsoft.com/office/officeart/2018/5/layout/IconLeafLabelList"/>
    <dgm:cxn modelId="{247D6EF4-70BD-4827-84D9-2F4217F51802}" type="presParOf" srcId="{D69CDCC7-EFD6-4CA1-BE96-C1AD45D992A5}" destId="{D2508525-8E6B-499D-AF4B-684228343DCC}" srcOrd="1" destOrd="0" presId="urn:microsoft.com/office/officeart/2018/5/layout/IconLeafLabelList"/>
    <dgm:cxn modelId="{1FC7A695-FA6C-481E-BAC2-D2626BD65112}" type="presParOf" srcId="{D69CDCC7-EFD6-4CA1-BE96-C1AD45D992A5}" destId="{979A02C6-2FF5-435C-8AE6-101319086316}" srcOrd="2" destOrd="0" presId="urn:microsoft.com/office/officeart/2018/5/layout/IconLeafLabelList"/>
    <dgm:cxn modelId="{2827944D-82CF-45BA-AA2C-373BFD8C71BC}" type="presParOf" srcId="{979A02C6-2FF5-435C-8AE6-101319086316}" destId="{92C72ECC-E3B4-4793-80AE-58C8914F5CE7}" srcOrd="0" destOrd="0" presId="urn:microsoft.com/office/officeart/2018/5/layout/IconLeafLabelList"/>
    <dgm:cxn modelId="{B42F2ACA-6E6C-463D-A856-24C447DFD040}" type="presParOf" srcId="{979A02C6-2FF5-435C-8AE6-101319086316}" destId="{8F0724BD-F4AE-4E20-92C8-4064A91B4D8E}" srcOrd="1" destOrd="0" presId="urn:microsoft.com/office/officeart/2018/5/layout/IconLeafLabelList"/>
    <dgm:cxn modelId="{76537764-431F-4C9D-A4B6-39648E59D3D5}" type="presParOf" srcId="{979A02C6-2FF5-435C-8AE6-101319086316}" destId="{71545023-ACCA-454E-B8F4-E3FC947E8905}" srcOrd="2" destOrd="0" presId="urn:microsoft.com/office/officeart/2018/5/layout/IconLeafLabelList"/>
    <dgm:cxn modelId="{94C071F8-75F4-4F10-B59E-0A11809BE5B2}" type="presParOf" srcId="{979A02C6-2FF5-435C-8AE6-101319086316}" destId="{3FC04CEF-2142-4432-964C-E79FE9D62F32}" srcOrd="3" destOrd="0" presId="urn:microsoft.com/office/officeart/2018/5/layout/IconLeafLabelList"/>
    <dgm:cxn modelId="{B848BCBC-EB01-4AD9-A360-7B519529631E}" type="presParOf" srcId="{D69CDCC7-EFD6-4CA1-BE96-C1AD45D992A5}" destId="{42E35EED-B4C2-4224-8765-223D0F5FC90D}" srcOrd="3" destOrd="0" presId="urn:microsoft.com/office/officeart/2018/5/layout/IconLeafLabelList"/>
    <dgm:cxn modelId="{219CDC68-F62A-4465-ABDE-26D3F735260C}" type="presParOf" srcId="{D69CDCC7-EFD6-4CA1-BE96-C1AD45D992A5}" destId="{E91637ED-5E97-439D-BDB7-4A9FC8EAB20A}" srcOrd="4" destOrd="0" presId="urn:microsoft.com/office/officeart/2018/5/layout/IconLeafLabelList"/>
    <dgm:cxn modelId="{826CB1D9-015B-44C5-95F2-85C3D3887C52}" type="presParOf" srcId="{E91637ED-5E97-439D-BDB7-4A9FC8EAB20A}" destId="{453B1B31-8F6A-416A-8498-6A4B05A3083E}" srcOrd="0" destOrd="0" presId="urn:microsoft.com/office/officeart/2018/5/layout/IconLeafLabelList"/>
    <dgm:cxn modelId="{10C51ECE-A00D-4C4E-8EEB-4B085F314C94}" type="presParOf" srcId="{E91637ED-5E97-439D-BDB7-4A9FC8EAB20A}" destId="{92A632FA-ECE2-4D91-BAF3-2CD9643A639C}" srcOrd="1" destOrd="0" presId="urn:microsoft.com/office/officeart/2018/5/layout/IconLeafLabelList"/>
    <dgm:cxn modelId="{8F546AE5-550E-4967-950F-D91D98B1244D}" type="presParOf" srcId="{E91637ED-5E97-439D-BDB7-4A9FC8EAB20A}" destId="{770DD160-3059-4167-B5DD-9F0C5C914AC0}" srcOrd="2" destOrd="0" presId="urn:microsoft.com/office/officeart/2018/5/layout/IconLeafLabelList"/>
    <dgm:cxn modelId="{88C6051D-0593-4C1D-B2B7-901D9361874E}" type="presParOf" srcId="{E91637ED-5E97-439D-BDB7-4A9FC8EAB20A}" destId="{29A32F89-5E20-4DC1-A654-D002F8983997}" srcOrd="3" destOrd="0" presId="urn:microsoft.com/office/officeart/2018/5/layout/IconLeafLabelList"/>
    <dgm:cxn modelId="{17AC5E3D-4021-47B8-BEC5-13663D3D4B17}" type="presParOf" srcId="{D69CDCC7-EFD6-4CA1-BE96-C1AD45D992A5}" destId="{F9ABF08C-F86B-4E57-A74E-70F3E30447DD}" srcOrd="5" destOrd="0" presId="urn:microsoft.com/office/officeart/2018/5/layout/IconLeafLabelList"/>
    <dgm:cxn modelId="{46BCC36F-C172-4B46-A4C4-F160FCCD0BE7}" type="presParOf" srcId="{D69CDCC7-EFD6-4CA1-BE96-C1AD45D992A5}" destId="{71644D8A-8CB1-4CBA-9918-AAF9B5992418}" srcOrd="6" destOrd="0" presId="urn:microsoft.com/office/officeart/2018/5/layout/IconLeafLabelList"/>
    <dgm:cxn modelId="{86FFA593-F04D-42B5-9C57-62FCC868CD8E}" type="presParOf" srcId="{71644D8A-8CB1-4CBA-9918-AAF9B5992418}" destId="{50F50311-07FF-45B1-87BE-848F75EDEA4B}" srcOrd="0" destOrd="0" presId="urn:microsoft.com/office/officeart/2018/5/layout/IconLeafLabelList"/>
    <dgm:cxn modelId="{5F72ABAB-6DBF-436D-BBBD-F6CFA81BDB0C}" type="presParOf" srcId="{71644D8A-8CB1-4CBA-9918-AAF9B5992418}" destId="{44CD4852-CADB-406C-A36F-DF0AA160222D}" srcOrd="1" destOrd="0" presId="urn:microsoft.com/office/officeart/2018/5/layout/IconLeafLabelList"/>
    <dgm:cxn modelId="{0FE2CB92-AF8F-429E-87E2-DA6D04CBA6EC}" type="presParOf" srcId="{71644D8A-8CB1-4CBA-9918-AAF9B5992418}" destId="{EEE59558-D2E7-4EB9-9E17-777C39EA21FB}" srcOrd="2" destOrd="0" presId="urn:microsoft.com/office/officeart/2018/5/layout/IconLeafLabelList"/>
    <dgm:cxn modelId="{D1780CA3-AEE9-414C-A94E-71FFEC807552}" type="presParOf" srcId="{71644D8A-8CB1-4CBA-9918-AAF9B5992418}" destId="{BDCD54E4-A4CE-4F25-B73B-8322ADE2F681}" srcOrd="3" destOrd="0" presId="urn:microsoft.com/office/officeart/2018/5/layout/IconLeafLabelList"/>
    <dgm:cxn modelId="{D7A324C0-4131-4615-AEB8-E758F7A562FD}" type="presParOf" srcId="{D69CDCC7-EFD6-4CA1-BE96-C1AD45D992A5}" destId="{28D978CA-C72B-499F-B5C7-CFDC04E1524D}" srcOrd="7" destOrd="0" presId="urn:microsoft.com/office/officeart/2018/5/layout/IconLeafLabelList"/>
    <dgm:cxn modelId="{4BA4B3C4-D416-4760-8036-4577D08312BD}" type="presParOf" srcId="{D69CDCC7-EFD6-4CA1-BE96-C1AD45D992A5}" destId="{A8B1BF80-99F0-419F-9D6A-67A2B67E0DCC}" srcOrd="8" destOrd="0" presId="urn:microsoft.com/office/officeart/2018/5/layout/IconLeafLabelList"/>
    <dgm:cxn modelId="{0E2964EF-8E37-4C74-B3F8-38DB363DC7CD}" type="presParOf" srcId="{A8B1BF80-99F0-419F-9D6A-67A2B67E0DCC}" destId="{25DDBCE7-BD75-4F5D-8C07-57E999E317A2}" srcOrd="0" destOrd="0" presId="urn:microsoft.com/office/officeart/2018/5/layout/IconLeafLabelList"/>
    <dgm:cxn modelId="{846B23B4-6A3A-47A1-A35D-659FFA208877}" type="presParOf" srcId="{A8B1BF80-99F0-419F-9D6A-67A2B67E0DCC}" destId="{0FD9297D-DAF1-440A-AC7C-91C16EA3D085}" srcOrd="1" destOrd="0" presId="urn:microsoft.com/office/officeart/2018/5/layout/IconLeafLabelList"/>
    <dgm:cxn modelId="{199B2292-C7C5-446C-B8B4-C4F307134BF8}" type="presParOf" srcId="{A8B1BF80-99F0-419F-9D6A-67A2B67E0DCC}" destId="{303E02E9-DA50-4581-AA74-1DBE21C84F30}" srcOrd="2" destOrd="0" presId="urn:microsoft.com/office/officeart/2018/5/layout/IconLeafLabelList"/>
    <dgm:cxn modelId="{3E690BF8-E3AF-49A3-B146-2C0D195105F6}" type="presParOf" srcId="{A8B1BF80-99F0-419F-9D6A-67A2B67E0DCC}" destId="{13D4998E-413A-4EB1-8559-22AA701ADB71}" srcOrd="3" destOrd="0" presId="urn:microsoft.com/office/officeart/2018/5/layout/IconLeafLabelList"/>
    <dgm:cxn modelId="{A1D1F956-CB77-4807-9C2C-ACFC4D1E0342}" type="presParOf" srcId="{D69CDCC7-EFD6-4CA1-BE96-C1AD45D992A5}" destId="{D57C4C52-BFA0-4E1F-A5B8-4C5B76B1A86B}" srcOrd="9" destOrd="0" presId="urn:microsoft.com/office/officeart/2018/5/layout/IconLeafLabelList"/>
    <dgm:cxn modelId="{EDCDCD66-E762-4BF7-BB87-CBC229B0DE9B}" type="presParOf" srcId="{D69CDCC7-EFD6-4CA1-BE96-C1AD45D992A5}" destId="{176C6986-35BC-46B2-A699-EA1843B9D92C}" srcOrd="10" destOrd="0" presId="urn:microsoft.com/office/officeart/2018/5/layout/IconLeafLabelList"/>
    <dgm:cxn modelId="{75C69450-96E5-4CB2-BC9F-A85E55A2B207}" type="presParOf" srcId="{176C6986-35BC-46B2-A699-EA1843B9D92C}" destId="{81A2C967-E1D1-41D3-A4AB-F9049F6CD1BC}" srcOrd="0" destOrd="0" presId="urn:microsoft.com/office/officeart/2018/5/layout/IconLeafLabelList"/>
    <dgm:cxn modelId="{F399461F-F073-427C-9063-428273BBF6BA}" type="presParOf" srcId="{176C6986-35BC-46B2-A699-EA1843B9D92C}" destId="{E474979B-284D-4AE3-AEED-75836FA1CB86}" srcOrd="1" destOrd="0" presId="urn:microsoft.com/office/officeart/2018/5/layout/IconLeafLabelList"/>
    <dgm:cxn modelId="{750C1B19-BFBE-41CD-BA3D-5E071D441C16}" type="presParOf" srcId="{176C6986-35BC-46B2-A699-EA1843B9D92C}" destId="{65768841-3B93-475C-8FB4-4E3B9E508E33}" srcOrd="2" destOrd="0" presId="urn:microsoft.com/office/officeart/2018/5/layout/IconLeafLabelList"/>
    <dgm:cxn modelId="{65009B66-BAD8-4C36-B9BB-1A77813186AD}" type="presParOf" srcId="{176C6986-35BC-46B2-A699-EA1843B9D92C}" destId="{21C9347C-870D-4853-B6A5-4D86DD37328E}" srcOrd="3" destOrd="0" presId="urn:microsoft.com/office/officeart/2018/5/layout/IconLeafLabelList"/>
    <dgm:cxn modelId="{485CB304-9966-4565-8884-EED0098304AC}" type="presParOf" srcId="{D69CDCC7-EFD6-4CA1-BE96-C1AD45D992A5}" destId="{A87A0BE1-9D21-4F33-8073-88D11199243E}" srcOrd="11" destOrd="0" presId="urn:microsoft.com/office/officeart/2018/5/layout/IconLeafLabelList"/>
    <dgm:cxn modelId="{53963C84-A61E-4D9A-B94F-279E6FBA04C0}" type="presParOf" srcId="{D69CDCC7-EFD6-4CA1-BE96-C1AD45D992A5}" destId="{87C562E5-A432-47F4-8840-5434ADCFE1F8}" srcOrd="12" destOrd="0" presId="urn:microsoft.com/office/officeart/2018/5/layout/IconLeafLabelList"/>
    <dgm:cxn modelId="{99047781-6F0C-4DAE-B158-5688B53580E8}" type="presParOf" srcId="{87C562E5-A432-47F4-8840-5434ADCFE1F8}" destId="{CEBA4ED2-5E3F-467F-8480-2007FDFC4A6E}" srcOrd="0" destOrd="0" presId="urn:microsoft.com/office/officeart/2018/5/layout/IconLeafLabelList"/>
    <dgm:cxn modelId="{2DBC5CBC-6DB9-45CA-828B-7D801B8348FB}" type="presParOf" srcId="{87C562E5-A432-47F4-8840-5434ADCFE1F8}" destId="{1E9DB6D0-A5CF-44A6-979E-A3A575346248}" srcOrd="1" destOrd="0" presId="urn:microsoft.com/office/officeart/2018/5/layout/IconLeafLabelList"/>
    <dgm:cxn modelId="{A24F411F-FFFE-4CC0-881D-F1C46ADB4A5F}" type="presParOf" srcId="{87C562E5-A432-47F4-8840-5434ADCFE1F8}" destId="{ABEEDC0A-3CF6-4D78-BA11-6584C1853E27}" srcOrd="2" destOrd="0" presId="urn:microsoft.com/office/officeart/2018/5/layout/IconLeafLabelList"/>
    <dgm:cxn modelId="{71916226-510C-40DF-B5AC-BFD2CBE76BB5}" type="presParOf" srcId="{87C562E5-A432-47F4-8840-5434ADCFE1F8}" destId="{8A9B72B2-68C9-42AA-85C0-318CBE0B0F9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A62C1B-29E6-481A-9232-A1D2CF06E2B6}"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C77E7A43-1CB4-4DC0-A637-B8B9DD723B66}">
      <dgm:prSet/>
      <dgm:spPr/>
      <dgm:t>
        <a:bodyPr/>
        <a:lstStyle/>
        <a:p>
          <a:r>
            <a:rPr lang="en-US"/>
            <a:t>No School:</a:t>
          </a:r>
        </a:p>
      </dgm:t>
    </dgm:pt>
    <dgm:pt modelId="{E7FC81F9-6684-442C-8DE8-637054FB775B}" type="parTrans" cxnId="{6BF54B77-CAD0-4851-B218-7037C6F59F42}">
      <dgm:prSet/>
      <dgm:spPr/>
      <dgm:t>
        <a:bodyPr/>
        <a:lstStyle/>
        <a:p>
          <a:endParaRPr lang="en-US"/>
        </a:p>
      </dgm:t>
    </dgm:pt>
    <dgm:pt modelId="{621D138F-5AF3-4EF2-96A8-2FF35C72BC91}" type="sibTrans" cxnId="{6BF54B77-CAD0-4851-B218-7037C6F59F42}">
      <dgm:prSet/>
      <dgm:spPr/>
      <dgm:t>
        <a:bodyPr/>
        <a:lstStyle/>
        <a:p>
          <a:endParaRPr lang="en-US"/>
        </a:p>
      </dgm:t>
    </dgm:pt>
    <dgm:pt modelId="{4BB9CA91-513D-497E-AE97-59158B05500E}">
      <dgm:prSet/>
      <dgm:spPr/>
      <dgm:t>
        <a:bodyPr/>
        <a:lstStyle/>
        <a:p>
          <a:r>
            <a:rPr lang="en-US"/>
            <a:t>Monday February 17</a:t>
          </a:r>
          <a:r>
            <a:rPr lang="en-US" baseline="30000"/>
            <a:t>th</a:t>
          </a:r>
          <a:r>
            <a:rPr lang="en-US"/>
            <a:t> – Presidents’ Day</a:t>
          </a:r>
        </a:p>
      </dgm:t>
    </dgm:pt>
    <dgm:pt modelId="{5E3BCD7E-F897-4A17-BFBB-8605B332BA00}" type="parTrans" cxnId="{5F127DCA-1BDB-453A-8576-9C3D253021FA}">
      <dgm:prSet/>
      <dgm:spPr/>
      <dgm:t>
        <a:bodyPr/>
        <a:lstStyle/>
        <a:p>
          <a:endParaRPr lang="en-US"/>
        </a:p>
      </dgm:t>
    </dgm:pt>
    <dgm:pt modelId="{7CDDC6EB-6A0A-4973-9BAE-6BE5BAEC9662}" type="sibTrans" cxnId="{5F127DCA-1BDB-453A-8576-9C3D253021FA}">
      <dgm:prSet/>
      <dgm:spPr/>
      <dgm:t>
        <a:bodyPr/>
        <a:lstStyle/>
        <a:p>
          <a:endParaRPr lang="en-US"/>
        </a:p>
      </dgm:t>
    </dgm:pt>
    <dgm:pt modelId="{53194367-6883-40C1-A4A2-7DCC72B7FC9D}">
      <dgm:prSet/>
      <dgm:spPr/>
      <dgm:t>
        <a:bodyPr/>
        <a:lstStyle/>
        <a:p>
          <a:r>
            <a:rPr lang="en-US"/>
            <a:t>Friday March 7</a:t>
          </a:r>
          <a:r>
            <a:rPr lang="en-US" baseline="30000"/>
            <a:t>th</a:t>
          </a:r>
          <a:r>
            <a:rPr lang="en-US"/>
            <a:t> – Professional Development</a:t>
          </a:r>
        </a:p>
      </dgm:t>
    </dgm:pt>
    <dgm:pt modelId="{82B779A6-2D41-404B-B9A3-24D6627A2B4D}" type="parTrans" cxnId="{9686B835-33B3-4BFE-B6D1-4C1206DAD30E}">
      <dgm:prSet/>
      <dgm:spPr/>
      <dgm:t>
        <a:bodyPr/>
        <a:lstStyle/>
        <a:p>
          <a:endParaRPr lang="en-US"/>
        </a:p>
      </dgm:t>
    </dgm:pt>
    <dgm:pt modelId="{5CB9BBC5-96D1-4678-9AFF-60E402C7D2DC}" type="sibTrans" cxnId="{9686B835-33B3-4BFE-B6D1-4C1206DAD30E}">
      <dgm:prSet/>
      <dgm:spPr/>
      <dgm:t>
        <a:bodyPr/>
        <a:lstStyle/>
        <a:p>
          <a:endParaRPr lang="en-US"/>
        </a:p>
      </dgm:t>
    </dgm:pt>
    <dgm:pt modelId="{E39845C6-2AB6-4813-9B69-C00559B76ADE}">
      <dgm:prSet/>
      <dgm:spPr/>
      <dgm:t>
        <a:bodyPr/>
        <a:lstStyle/>
        <a:p>
          <a:r>
            <a:rPr lang="en-US"/>
            <a:t>March 31</a:t>
          </a:r>
          <a:r>
            <a:rPr lang="en-US" baseline="30000"/>
            <a:t>st</a:t>
          </a:r>
          <a:r>
            <a:rPr lang="en-US"/>
            <a:t> – April 4</a:t>
          </a:r>
          <a:r>
            <a:rPr lang="en-US" baseline="30000"/>
            <a:t>th</a:t>
          </a:r>
          <a:r>
            <a:rPr lang="en-US"/>
            <a:t> – Spring Break</a:t>
          </a:r>
        </a:p>
      </dgm:t>
    </dgm:pt>
    <dgm:pt modelId="{E7D03593-5EC4-46E3-B830-8FE1530BC112}" type="parTrans" cxnId="{521C6B12-A20D-448E-ABD4-9A861F67A90E}">
      <dgm:prSet/>
      <dgm:spPr/>
      <dgm:t>
        <a:bodyPr/>
        <a:lstStyle/>
        <a:p>
          <a:endParaRPr lang="en-US"/>
        </a:p>
      </dgm:t>
    </dgm:pt>
    <dgm:pt modelId="{4EB89BBE-B75D-4335-95FE-DD619B23157A}" type="sibTrans" cxnId="{521C6B12-A20D-448E-ABD4-9A861F67A90E}">
      <dgm:prSet/>
      <dgm:spPr/>
      <dgm:t>
        <a:bodyPr/>
        <a:lstStyle/>
        <a:p>
          <a:endParaRPr lang="en-US"/>
        </a:p>
      </dgm:t>
    </dgm:pt>
    <dgm:pt modelId="{E272CF49-9145-497F-BEB5-CC7FD6C50783}">
      <dgm:prSet/>
      <dgm:spPr/>
      <dgm:t>
        <a:bodyPr/>
        <a:lstStyle/>
        <a:p>
          <a:r>
            <a:rPr lang="en-US"/>
            <a:t>Friday April 18</a:t>
          </a:r>
          <a:r>
            <a:rPr lang="en-US" baseline="30000"/>
            <a:t>th</a:t>
          </a:r>
          <a:r>
            <a:rPr lang="en-US"/>
            <a:t> – Professional Development</a:t>
          </a:r>
        </a:p>
      </dgm:t>
    </dgm:pt>
    <dgm:pt modelId="{BF1A9CE5-F4B6-40FB-9049-9F044A357FDA}" type="parTrans" cxnId="{041ACA50-80FD-4D47-B034-DED689A35E47}">
      <dgm:prSet/>
      <dgm:spPr/>
      <dgm:t>
        <a:bodyPr/>
        <a:lstStyle/>
        <a:p>
          <a:endParaRPr lang="en-US"/>
        </a:p>
      </dgm:t>
    </dgm:pt>
    <dgm:pt modelId="{EF64C2D0-6BBF-42C6-8A37-D764A5C50B70}" type="sibTrans" cxnId="{041ACA50-80FD-4D47-B034-DED689A35E47}">
      <dgm:prSet/>
      <dgm:spPr/>
      <dgm:t>
        <a:bodyPr/>
        <a:lstStyle/>
        <a:p>
          <a:endParaRPr lang="en-US"/>
        </a:p>
      </dgm:t>
    </dgm:pt>
    <dgm:pt modelId="{5E0CED2C-9F3A-4947-BB0B-128FF74EAAAF}">
      <dgm:prSet/>
      <dgm:spPr/>
      <dgm:t>
        <a:bodyPr/>
        <a:lstStyle/>
        <a:p>
          <a:r>
            <a:rPr lang="en-US"/>
            <a:t>Monday May 26</a:t>
          </a:r>
          <a:r>
            <a:rPr lang="en-US" baseline="30000"/>
            <a:t>th</a:t>
          </a:r>
          <a:r>
            <a:rPr lang="en-US"/>
            <a:t> – Memorial Day</a:t>
          </a:r>
        </a:p>
      </dgm:t>
    </dgm:pt>
    <dgm:pt modelId="{7BE36ECB-7B5F-4F70-BAA6-CC969207147F}" type="parTrans" cxnId="{5C8B268A-4666-45AE-8485-D68BC7FE8FCE}">
      <dgm:prSet/>
      <dgm:spPr/>
      <dgm:t>
        <a:bodyPr/>
        <a:lstStyle/>
        <a:p>
          <a:endParaRPr lang="en-US"/>
        </a:p>
      </dgm:t>
    </dgm:pt>
    <dgm:pt modelId="{91153E9E-9EB1-46DC-A5DC-94110F8D097F}" type="sibTrans" cxnId="{5C8B268A-4666-45AE-8485-D68BC7FE8FCE}">
      <dgm:prSet/>
      <dgm:spPr/>
      <dgm:t>
        <a:bodyPr/>
        <a:lstStyle/>
        <a:p>
          <a:endParaRPr lang="en-US"/>
        </a:p>
      </dgm:t>
    </dgm:pt>
    <dgm:pt modelId="{93C55D09-D97C-48E8-87A2-6535B8DE0696}">
      <dgm:prSet/>
      <dgm:spPr/>
      <dgm:t>
        <a:bodyPr/>
        <a:lstStyle/>
        <a:p>
          <a:r>
            <a:rPr lang="en-US"/>
            <a:t>Last Day of School</a:t>
          </a:r>
        </a:p>
      </dgm:t>
    </dgm:pt>
    <dgm:pt modelId="{EB8AE25F-173E-4242-A3DE-8E6715D30CDC}" type="parTrans" cxnId="{0352C95D-A14E-4648-98FB-5045B8150DDD}">
      <dgm:prSet/>
      <dgm:spPr/>
      <dgm:t>
        <a:bodyPr/>
        <a:lstStyle/>
        <a:p>
          <a:endParaRPr lang="en-US"/>
        </a:p>
      </dgm:t>
    </dgm:pt>
    <dgm:pt modelId="{9267EEC3-5E30-4663-9300-3C553E057A51}" type="sibTrans" cxnId="{0352C95D-A14E-4648-98FB-5045B8150DDD}">
      <dgm:prSet/>
      <dgm:spPr/>
      <dgm:t>
        <a:bodyPr/>
        <a:lstStyle/>
        <a:p>
          <a:endParaRPr lang="en-US"/>
        </a:p>
      </dgm:t>
    </dgm:pt>
    <dgm:pt modelId="{C6D1D661-0537-4E5F-9206-19A768180655}">
      <dgm:prSet/>
      <dgm:spPr/>
      <dgm:t>
        <a:bodyPr/>
        <a:lstStyle/>
        <a:p>
          <a:r>
            <a:rPr lang="en-US"/>
            <a:t>Tuesday June 10</a:t>
          </a:r>
          <a:r>
            <a:rPr lang="en-US" baseline="30000"/>
            <a:t>th</a:t>
          </a:r>
          <a:r>
            <a:rPr lang="en-US"/>
            <a:t> – Last Day of School</a:t>
          </a:r>
        </a:p>
      </dgm:t>
    </dgm:pt>
    <dgm:pt modelId="{2D7D9A15-C05D-4EA1-9BAC-06501C37BE17}" type="parTrans" cxnId="{BCC2C86F-15FF-40A7-B91A-5B6ECBDCBCA1}">
      <dgm:prSet/>
      <dgm:spPr/>
      <dgm:t>
        <a:bodyPr/>
        <a:lstStyle/>
        <a:p>
          <a:endParaRPr lang="en-US"/>
        </a:p>
      </dgm:t>
    </dgm:pt>
    <dgm:pt modelId="{3589CE1D-7D50-4513-85F0-1D913891AA22}" type="sibTrans" cxnId="{BCC2C86F-15FF-40A7-B91A-5B6ECBDCBCA1}">
      <dgm:prSet/>
      <dgm:spPr/>
      <dgm:t>
        <a:bodyPr/>
        <a:lstStyle/>
        <a:p>
          <a:endParaRPr lang="en-US"/>
        </a:p>
      </dgm:t>
    </dgm:pt>
    <dgm:pt modelId="{2BDE14B2-98E4-40B4-B1EB-265873D69361}" type="pres">
      <dgm:prSet presAssocID="{EDA62C1B-29E6-481A-9232-A1D2CF06E2B6}" presName="linear" presStyleCnt="0">
        <dgm:presLayoutVars>
          <dgm:dir/>
          <dgm:animLvl val="lvl"/>
          <dgm:resizeHandles val="exact"/>
        </dgm:presLayoutVars>
      </dgm:prSet>
      <dgm:spPr/>
    </dgm:pt>
    <dgm:pt modelId="{85DD3A25-C47F-4484-8C7F-DC138DF02319}" type="pres">
      <dgm:prSet presAssocID="{C77E7A43-1CB4-4DC0-A637-B8B9DD723B66}" presName="parentLin" presStyleCnt="0"/>
      <dgm:spPr/>
    </dgm:pt>
    <dgm:pt modelId="{B072FA18-F3A6-40D2-A7A4-C8E56820AA06}" type="pres">
      <dgm:prSet presAssocID="{C77E7A43-1CB4-4DC0-A637-B8B9DD723B66}" presName="parentLeftMargin" presStyleLbl="node1" presStyleIdx="0" presStyleCnt="2"/>
      <dgm:spPr/>
    </dgm:pt>
    <dgm:pt modelId="{FC9E0423-1B74-4340-914C-A12D15EA1480}" type="pres">
      <dgm:prSet presAssocID="{C77E7A43-1CB4-4DC0-A637-B8B9DD723B66}" presName="parentText" presStyleLbl="node1" presStyleIdx="0" presStyleCnt="2">
        <dgm:presLayoutVars>
          <dgm:chMax val="0"/>
          <dgm:bulletEnabled val="1"/>
        </dgm:presLayoutVars>
      </dgm:prSet>
      <dgm:spPr/>
    </dgm:pt>
    <dgm:pt modelId="{E9FB8331-2588-42AE-A56A-989F6C0315BD}" type="pres">
      <dgm:prSet presAssocID="{C77E7A43-1CB4-4DC0-A637-B8B9DD723B66}" presName="negativeSpace" presStyleCnt="0"/>
      <dgm:spPr/>
    </dgm:pt>
    <dgm:pt modelId="{A74E1207-1174-498A-ADCD-8CE80D2EFA32}" type="pres">
      <dgm:prSet presAssocID="{C77E7A43-1CB4-4DC0-A637-B8B9DD723B66}" presName="childText" presStyleLbl="conFgAcc1" presStyleIdx="0" presStyleCnt="2">
        <dgm:presLayoutVars>
          <dgm:bulletEnabled val="1"/>
        </dgm:presLayoutVars>
      </dgm:prSet>
      <dgm:spPr/>
    </dgm:pt>
    <dgm:pt modelId="{79C15C5F-7404-4B56-B681-3697EE6C239F}" type="pres">
      <dgm:prSet presAssocID="{621D138F-5AF3-4EF2-96A8-2FF35C72BC91}" presName="spaceBetweenRectangles" presStyleCnt="0"/>
      <dgm:spPr/>
    </dgm:pt>
    <dgm:pt modelId="{D18B4558-6DC2-4B4D-AA24-40C8DCD24CB8}" type="pres">
      <dgm:prSet presAssocID="{93C55D09-D97C-48E8-87A2-6535B8DE0696}" presName="parentLin" presStyleCnt="0"/>
      <dgm:spPr/>
    </dgm:pt>
    <dgm:pt modelId="{A28EEBEF-A6B4-4075-BFD0-6E9DD5FB61B8}" type="pres">
      <dgm:prSet presAssocID="{93C55D09-D97C-48E8-87A2-6535B8DE0696}" presName="parentLeftMargin" presStyleLbl="node1" presStyleIdx="0" presStyleCnt="2"/>
      <dgm:spPr/>
    </dgm:pt>
    <dgm:pt modelId="{A55D906B-AC62-4694-9921-42027FFE0E79}" type="pres">
      <dgm:prSet presAssocID="{93C55D09-D97C-48E8-87A2-6535B8DE0696}" presName="parentText" presStyleLbl="node1" presStyleIdx="1" presStyleCnt="2">
        <dgm:presLayoutVars>
          <dgm:chMax val="0"/>
          <dgm:bulletEnabled val="1"/>
        </dgm:presLayoutVars>
      </dgm:prSet>
      <dgm:spPr/>
    </dgm:pt>
    <dgm:pt modelId="{31D32E7D-2CAA-4F53-A406-82EFC19F38E4}" type="pres">
      <dgm:prSet presAssocID="{93C55D09-D97C-48E8-87A2-6535B8DE0696}" presName="negativeSpace" presStyleCnt="0"/>
      <dgm:spPr/>
    </dgm:pt>
    <dgm:pt modelId="{A54AEAA0-E89B-4BA5-A3D8-82F91B3FB87E}" type="pres">
      <dgm:prSet presAssocID="{93C55D09-D97C-48E8-87A2-6535B8DE0696}" presName="childText" presStyleLbl="conFgAcc1" presStyleIdx="1" presStyleCnt="2">
        <dgm:presLayoutVars>
          <dgm:bulletEnabled val="1"/>
        </dgm:presLayoutVars>
      </dgm:prSet>
      <dgm:spPr/>
    </dgm:pt>
  </dgm:ptLst>
  <dgm:cxnLst>
    <dgm:cxn modelId="{D73E4400-9659-4ACB-B5D2-21125ACDDBBB}" type="presOf" srcId="{4BB9CA91-513D-497E-AE97-59158B05500E}" destId="{A74E1207-1174-498A-ADCD-8CE80D2EFA32}" srcOrd="0" destOrd="0" presId="urn:microsoft.com/office/officeart/2005/8/layout/list1"/>
    <dgm:cxn modelId="{F6D40E08-B46F-4F5E-B953-6E2C639426AC}" type="presOf" srcId="{EDA62C1B-29E6-481A-9232-A1D2CF06E2B6}" destId="{2BDE14B2-98E4-40B4-B1EB-265873D69361}" srcOrd="0" destOrd="0" presId="urn:microsoft.com/office/officeart/2005/8/layout/list1"/>
    <dgm:cxn modelId="{521C6B12-A20D-448E-ABD4-9A861F67A90E}" srcId="{C77E7A43-1CB4-4DC0-A637-B8B9DD723B66}" destId="{E39845C6-2AB6-4813-9B69-C00559B76ADE}" srcOrd="2" destOrd="0" parTransId="{E7D03593-5EC4-46E3-B830-8FE1530BC112}" sibTransId="{4EB89BBE-B75D-4335-95FE-DD619B23157A}"/>
    <dgm:cxn modelId="{618ABB1C-F38A-41BD-A782-3A9E9C966182}" type="presOf" srcId="{C6D1D661-0537-4E5F-9206-19A768180655}" destId="{A54AEAA0-E89B-4BA5-A3D8-82F91B3FB87E}" srcOrd="0" destOrd="0" presId="urn:microsoft.com/office/officeart/2005/8/layout/list1"/>
    <dgm:cxn modelId="{49F65C25-E21A-42C3-B8BC-3A30C0D82D17}" type="presOf" srcId="{5E0CED2C-9F3A-4947-BB0B-128FF74EAAAF}" destId="{A74E1207-1174-498A-ADCD-8CE80D2EFA32}" srcOrd="0" destOrd="4" presId="urn:microsoft.com/office/officeart/2005/8/layout/list1"/>
    <dgm:cxn modelId="{B9810928-17BA-464D-B4CF-E064BFB764A3}" type="presOf" srcId="{93C55D09-D97C-48E8-87A2-6535B8DE0696}" destId="{A55D906B-AC62-4694-9921-42027FFE0E79}" srcOrd="1" destOrd="0" presId="urn:microsoft.com/office/officeart/2005/8/layout/list1"/>
    <dgm:cxn modelId="{9686B835-33B3-4BFE-B6D1-4C1206DAD30E}" srcId="{C77E7A43-1CB4-4DC0-A637-B8B9DD723B66}" destId="{53194367-6883-40C1-A4A2-7DCC72B7FC9D}" srcOrd="1" destOrd="0" parTransId="{82B779A6-2D41-404B-B9A3-24D6627A2B4D}" sibTransId="{5CB9BBC5-96D1-4678-9AFF-60E402C7D2DC}"/>
    <dgm:cxn modelId="{E047073E-5045-4ADF-A712-560BA0311E59}" type="presOf" srcId="{C77E7A43-1CB4-4DC0-A637-B8B9DD723B66}" destId="{FC9E0423-1B74-4340-914C-A12D15EA1480}" srcOrd="1" destOrd="0" presId="urn:microsoft.com/office/officeart/2005/8/layout/list1"/>
    <dgm:cxn modelId="{0352C95D-A14E-4648-98FB-5045B8150DDD}" srcId="{EDA62C1B-29E6-481A-9232-A1D2CF06E2B6}" destId="{93C55D09-D97C-48E8-87A2-6535B8DE0696}" srcOrd="1" destOrd="0" parTransId="{EB8AE25F-173E-4242-A3DE-8E6715D30CDC}" sibTransId="{9267EEC3-5E30-4663-9300-3C553E057A51}"/>
    <dgm:cxn modelId="{46B4B145-0F2B-4230-88AB-9D8DAA98B275}" type="presOf" srcId="{E272CF49-9145-497F-BEB5-CC7FD6C50783}" destId="{A74E1207-1174-498A-ADCD-8CE80D2EFA32}" srcOrd="0" destOrd="3" presId="urn:microsoft.com/office/officeart/2005/8/layout/list1"/>
    <dgm:cxn modelId="{BCC2C86F-15FF-40A7-B91A-5B6ECBDCBCA1}" srcId="{93C55D09-D97C-48E8-87A2-6535B8DE0696}" destId="{C6D1D661-0537-4E5F-9206-19A768180655}" srcOrd="0" destOrd="0" parTransId="{2D7D9A15-C05D-4EA1-9BAC-06501C37BE17}" sibTransId="{3589CE1D-7D50-4513-85F0-1D913891AA22}"/>
    <dgm:cxn modelId="{041ACA50-80FD-4D47-B034-DED689A35E47}" srcId="{C77E7A43-1CB4-4DC0-A637-B8B9DD723B66}" destId="{E272CF49-9145-497F-BEB5-CC7FD6C50783}" srcOrd="3" destOrd="0" parTransId="{BF1A9CE5-F4B6-40FB-9049-9F044A357FDA}" sibTransId="{EF64C2D0-6BBF-42C6-8A37-D764A5C50B70}"/>
    <dgm:cxn modelId="{6BF54B77-CAD0-4851-B218-7037C6F59F42}" srcId="{EDA62C1B-29E6-481A-9232-A1D2CF06E2B6}" destId="{C77E7A43-1CB4-4DC0-A637-B8B9DD723B66}" srcOrd="0" destOrd="0" parTransId="{E7FC81F9-6684-442C-8DE8-637054FB775B}" sibTransId="{621D138F-5AF3-4EF2-96A8-2FF35C72BC91}"/>
    <dgm:cxn modelId="{5C8B268A-4666-45AE-8485-D68BC7FE8FCE}" srcId="{C77E7A43-1CB4-4DC0-A637-B8B9DD723B66}" destId="{5E0CED2C-9F3A-4947-BB0B-128FF74EAAAF}" srcOrd="4" destOrd="0" parTransId="{7BE36ECB-7B5F-4F70-BAA6-CC969207147F}" sibTransId="{91153E9E-9EB1-46DC-A5DC-94110F8D097F}"/>
    <dgm:cxn modelId="{AD2C30BC-4B92-4577-A364-8E44C09DA364}" type="presOf" srcId="{93C55D09-D97C-48E8-87A2-6535B8DE0696}" destId="{A28EEBEF-A6B4-4075-BFD0-6E9DD5FB61B8}" srcOrd="0" destOrd="0" presId="urn:microsoft.com/office/officeart/2005/8/layout/list1"/>
    <dgm:cxn modelId="{27B9AAC5-4667-4FBF-9D63-465DFEA0A1CC}" type="presOf" srcId="{E39845C6-2AB6-4813-9B69-C00559B76ADE}" destId="{A74E1207-1174-498A-ADCD-8CE80D2EFA32}" srcOrd="0" destOrd="2" presId="urn:microsoft.com/office/officeart/2005/8/layout/list1"/>
    <dgm:cxn modelId="{F3DF36C9-2F34-4C6D-A544-4D78ED2226C6}" type="presOf" srcId="{53194367-6883-40C1-A4A2-7DCC72B7FC9D}" destId="{A74E1207-1174-498A-ADCD-8CE80D2EFA32}" srcOrd="0" destOrd="1" presId="urn:microsoft.com/office/officeart/2005/8/layout/list1"/>
    <dgm:cxn modelId="{5F127DCA-1BDB-453A-8576-9C3D253021FA}" srcId="{C77E7A43-1CB4-4DC0-A637-B8B9DD723B66}" destId="{4BB9CA91-513D-497E-AE97-59158B05500E}" srcOrd="0" destOrd="0" parTransId="{5E3BCD7E-F897-4A17-BFBB-8605B332BA00}" sibTransId="{7CDDC6EB-6A0A-4973-9BAE-6BE5BAEC9662}"/>
    <dgm:cxn modelId="{2EBD43D4-297C-435C-8AB9-4946488CAD44}" type="presOf" srcId="{C77E7A43-1CB4-4DC0-A637-B8B9DD723B66}" destId="{B072FA18-F3A6-40D2-A7A4-C8E56820AA06}" srcOrd="0" destOrd="0" presId="urn:microsoft.com/office/officeart/2005/8/layout/list1"/>
    <dgm:cxn modelId="{1E682F9B-C2C3-443E-B2E6-B37DCF550D9E}" type="presParOf" srcId="{2BDE14B2-98E4-40B4-B1EB-265873D69361}" destId="{85DD3A25-C47F-4484-8C7F-DC138DF02319}" srcOrd="0" destOrd="0" presId="urn:microsoft.com/office/officeart/2005/8/layout/list1"/>
    <dgm:cxn modelId="{4B5219B2-DDA3-4387-B16C-0A11E58D4B7B}" type="presParOf" srcId="{85DD3A25-C47F-4484-8C7F-DC138DF02319}" destId="{B072FA18-F3A6-40D2-A7A4-C8E56820AA06}" srcOrd="0" destOrd="0" presId="urn:microsoft.com/office/officeart/2005/8/layout/list1"/>
    <dgm:cxn modelId="{1460F341-A17E-4233-A298-3971805A1118}" type="presParOf" srcId="{85DD3A25-C47F-4484-8C7F-DC138DF02319}" destId="{FC9E0423-1B74-4340-914C-A12D15EA1480}" srcOrd="1" destOrd="0" presId="urn:microsoft.com/office/officeart/2005/8/layout/list1"/>
    <dgm:cxn modelId="{F7B31073-3C3E-4C05-B5B0-E06919D0D15C}" type="presParOf" srcId="{2BDE14B2-98E4-40B4-B1EB-265873D69361}" destId="{E9FB8331-2588-42AE-A56A-989F6C0315BD}" srcOrd="1" destOrd="0" presId="urn:microsoft.com/office/officeart/2005/8/layout/list1"/>
    <dgm:cxn modelId="{84C4C252-27A2-418F-9D84-B24E2965FF50}" type="presParOf" srcId="{2BDE14B2-98E4-40B4-B1EB-265873D69361}" destId="{A74E1207-1174-498A-ADCD-8CE80D2EFA32}" srcOrd="2" destOrd="0" presId="urn:microsoft.com/office/officeart/2005/8/layout/list1"/>
    <dgm:cxn modelId="{F1E8CAA2-0806-4483-8C50-727565C99E91}" type="presParOf" srcId="{2BDE14B2-98E4-40B4-B1EB-265873D69361}" destId="{79C15C5F-7404-4B56-B681-3697EE6C239F}" srcOrd="3" destOrd="0" presId="urn:microsoft.com/office/officeart/2005/8/layout/list1"/>
    <dgm:cxn modelId="{B2857FE9-4CFA-45C1-A1C1-0435C8BD508F}" type="presParOf" srcId="{2BDE14B2-98E4-40B4-B1EB-265873D69361}" destId="{D18B4558-6DC2-4B4D-AA24-40C8DCD24CB8}" srcOrd="4" destOrd="0" presId="urn:microsoft.com/office/officeart/2005/8/layout/list1"/>
    <dgm:cxn modelId="{59838ED2-3158-4EF8-ACE5-CFB6FC487132}" type="presParOf" srcId="{D18B4558-6DC2-4B4D-AA24-40C8DCD24CB8}" destId="{A28EEBEF-A6B4-4075-BFD0-6E9DD5FB61B8}" srcOrd="0" destOrd="0" presId="urn:microsoft.com/office/officeart/2005/8/layout/list1"/>
    <dgm:cxn modelId="{971CEAD2-FE96-4CC4-9AC4-EA5FA6F11147}" type="presParOf" srcId="{D18B4558-6DC2-4B4D-AA24-40C8DCD24CB8}" destId="{A55D906B-AC62-4694-9921-42027FFE0E79}" srcOrd="1" destOrd="0" presId="urn:microsoft.com/office/officeart/2005/8/layout/list1"/>
    <dgm:cxn modelId="{9C0C9E5E-4F92-41B5-B07C-BE2ED4A4CC46}" type="presParOf" srcId="{2BDE14B2-98E4-40B4-B1EB-265873D69361}" destId="{31D32E7D-2CAA-4F53-A406-82EFC19F38E4}" srcOrd="5" destOrd="0" presId="urn:microsoft.com/office/officeart/2005/8/layout/list1"/>
    <dgm:cxn modelId="{6783F598-ECD7-440F-BBCB-031B6324D1D5}" type="presParOf" srcId="{2BDE14B2-98E4-40B4-B1EB-265873D69361}" destId="{A54AEAA0-E89B-4BA5-A3D8-82F91B3FB87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C7F267-F2E8-47F6-A94B-D521C8519CF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3CC2B988-44B0-4B53-B8A8-079143D01369}">
      <dgm:prSet/>
      <dgm:spPr/>
      <dgm:t>
        <a:bodyPr/>
        <a:lstStyle/>
        <a:p>
          <a:r>
            <a:rPr lang="en-US"/>
            <a:t>Impose</a:t>
          </a:r>
        </a:p>
      </dgm:t>
    </dgm:pt>
    <dgm:pt modelId="{0ABE8337-A6F3-4992-96B1-391382F717B2}" type="parTrans" cxnId="{A33F0D41-7BE3-4045-B588-5AD43FB11EC5}">
      <dgm:prSet/>
      <dgm:spPr/>
      <dgm:t>
        <a:bodyPr/>
        <a:lstStyle/>
        <a:p>
          <a:endParaRPr lang="en-US"/>
        </a:p>
      </dgm:t>
    </dgm:pt>
    <dgm:pt modelId="{50D4907D-233E-46DE-9786-553361D191D9}" type="sibTrans" cxnId="{A33F0D41-7BE3-4045-B588-5AD43FB11EC5}">
      <dgm:prSet/>
      <dgm:spPr/>
      <dgm:t>
        <a:bodyPr/>
        <a:lstStyle/>
        <a:p>
          <a:endParaRPr lang="en-US"/>
        </a:p>
      </dgm:t>
    </dgm:pt>
    <dgm:pt modelId="{2AA2FF8D-1ED6-45DC-80B2-9F56603743E4}">
      <dgm:prSet/>
      <dgm:spPr/>
      <dgm:t>
        <a:bodyPr/>
        <a:lstStyle/>
        <a:p>
          <a:pPr>
            <a:lnSpc>
              <a:spcPct val="100000"/>
            </a:lnSpc>
          </a:pPr>
          <a:r>
            <a:rPr lang="en-US"/>
            <a:t>your personal views on politics, religion or other controversial matters</a:t>
          </a:r>
        </a:p>
      </dgm:t>
    </dgm:pt>
    <dgm:pt modelId="{3BB0AA35-1B3D-416E-A005-FB3F3981F0AE}" type="parTrans" cxnId="{3731F3FD-F278-405B-9C4C-8DD1BDE97667}">
      <dgm:prSet/>
      <dgm:spPr/>
      <dgm:t>
        <a:bodyPr/>
        <a:lstStyle/>
        <a:p>
          <a:endParaRPr lang="en-US"/>
        </a:p>
      </dgm:t>
    </dgm:pt>
    <dgm:pt modelId="{45D48682-3CA0-4D05-8E2F-B41167D28ABF}" type="sibTrans" cxnId="{3731F3FD-F278-405B-9C4C-8DD1BDE97667}">
      <dgm:prSet/>
      <dgm:spPr/>
      <dgm:t>
        <a:bodyPr/>
        <a:lstStyle/>
        <a:p>
          <a:endParaRPr lang="en-US"/>
        </a:p>
      </dgm:t>
    </dgm:pt>
    <dgm:pt modelId="{04245C1D-E71C-4F1E-950E-23C9B8BFA598}">
      <dgm:prSet/>
      <dgm:spPr/>
      <dgm:t>
        <a:bodyPr/>
        <a:lstStyle/>
        <a:p>
          <a:r>
            <a:rPr lang="en-US"/>
            <a:t>Promote</a:t>
          </a:r>
        </a:p>
      </dgm:t>
    </dgm:pt>
    <dgm:pt modelId="{051C3E44-774B-4366-91E9-E7ADCA56EB3D}" type="parTrans" cxnId="{68DDF5DE-5F6E-4743-B183-6F15C773E2DB}">
      <dgm:prSet/>
      <dgm:spPr/>
      <dgm:t>
        <a:bodyPr/>
        <a:lstStyle/>
        <a:p>
          <a:endParaRPr lang="en-US"/>
        </a:p>
      </dgm:t>
    </dgm:pt>
    <dgm:pt modelId="{72BBCE78-9F0D-4362-80E7-84784FA36D50}" type="sibTrans" cxnId="{68DDF5DE-5F6E-4743-B183-6F15C773E2DB}">
      <dgm:prSet/>
      <dgm:spPr/>
      <dgm:t>
        <a:bodyPr/>
        <a:lstStyle/>
        <a:p>
          <a:endParaRPr lang="en-US"/>
        </a:p>
      </dgm:t>
    </dgm:pt>
    <dgm:pt modelId="{A1EFB693-1579-4BFE-AAE9-D85601EF05FD}">
      <dgm:prSet/>
      <dgm:spPr/>
      <dgm:t>
        <a:bodyPr/>
        <a:lstStyle/>
        <a:p>
          <a:r>
            <a:rPr lang="en-US"/>
            <a:t>your own personal or business interests</a:t>
          </a:r>
        </a:p>
      </dgm:t>
    </dgm:pt>
    <dgm:pt modelId="{0C290CDD-F063-428A-83B5-D75FF487AEAA}" type="parTrans" cxnId="{F13D9D28-C73B-42FE-AB6F-227297D27C60}">
      <dgm:prSet/>
      <dgm:spPr/>
      <dgm:t>
        <a:bodyPr/>
        <a:lstStyle/>
        <a:p>
          <a:endParaRPr lang="en-US"/>
        </a:p>
      </dgm:t>
    </dgm:pt>
    <dgm:pt modelId="{F544CBE4-977C-490E-8D44-673A530DA024}" type="sibTrans" cxnId="{F13D9D28-C73B-42FE-AB6F-227297D27C60}">
      <dgm:prSet/>
      <dgm:spPr/>
      <dgm:t>
        <a:bodyPr/>
        <a:lstStyle/>
        <a:p>
          <a:endParaRPr lang="en-US"/>
        </a:p>
      </dgm:t>
    </dgm:pt>
    <dgm:pt modelId="{604DF0F2-17D3-4677-91A2-1D1AD2305F54}">
      <dgm:prSet/>
      <dgm:spPr/>
      <dgm:t>
        <a:bodyPr/>
        <a:lstStyle/>
        <a:p>
          <a:r>
            <a:rPr lang="en-US"/>
            <a:t>Involve</a:t>
          </a:r>
        </a:p>
      </dgm:t>
    </dgm:pt>
    <dgm:pt modelId="{2F15AE48-27CD-42BA-A550-7C37307F7989}" type="parTrans" cxnId="{F74D0361-62D4-4FCE-91F8-657C0D5D8CD6}">
      <dgm:prSet/>
      <dgm:spPr/>
      <dgm:t>
        <a:bodyPr/>
        <a:lstStyle/>
        <a:p>
          <a:endParaRPr lang="en-US"/>
        </a:p>
      </dgm:t>
    </dgm:pt>
    <dgm:pt modelId="{F7744EB5-E2DC-404C-8384-945EA3B6271E}" type="sibTrans" cxnId="{F74D0361-62D4-4FCE-91F8-657C0D5D8CD6}">
      <dgm:prSet/>
      <dgm:spPr/>
      <dgm:t>
        <a:bodyPr/>
        <a:lstStyle/>
        <a:p>
          <a:endParaRPr lang="en-US"/>
        </a:p>
      </dgm:t>
    </dgm:pt>
    <dgm:pt modelId="{488EE63D-E1F7-4224-95A3-0E79405541A3}">
      <dgm:prSet/>
      <dgm:spPr/>
      <dgm:t>
        <a:bodyPr/>
        <a:lstStyle/>
        <a:p>
          <a:pPr>
            <a:lnSpc>
              <a:spcPct val="100000"/>
            </a:lnSpc>
          </a:pPr>
          <a:r>
            <a:rPr lang="en-US"/>
            <a:t>yourself in the personal or financial affairs of clients (refer to KOM staff for complex cases i.e. child protection, domestic issues, chemical health, etc.)</a:t>
          </a:r>
        </a:p>
      </dgm:t>
    </dgm:pt>
    <dgm:pt modelId="{5BF47F48-9134-4BD7-B341-83D586B784CB}" type="parTrans" cxnId="{8F9D94DB-2789-4D6A-B027-6731FBF38A3B}">
      <dgm:prSet/>
      <dgm:spPr/>
      <dgm:t>
        <a:bodyPr/>
        <a:lstStyle/>
        <a:p>
          <a:endParaRPr lang="en-US"/>
        </a:p>
      </dgm:t>
    </dgm:pt>
    <dgm:pt modelId="{A8BC91EE-B753-44BC-AF15-8947FEFBBBB5}" type="sibTrans" cxnId="{8F9D94DB-2789-4D6A-B027-6731FBF38A3B}">
      <dgm:prSet/>
      <dgm:spPr/>
      <dgm:t>
        <a:bodyPr/>
        <a:lstStyle/>
        <a:p>
          <a:endParaRPr lang="en-US"/>
        </a:p>
      </dgm:t>
    </dgm:pt>
    <dgm:pt modelId="{CED27A1B-61DA-4CB0-9C13-FAED645EEFA7}">
      <dgm:prSet/>
      <dgm:spPr/>
      <dgm:t>
        <a:bodyPr/>
        <a:lstStyle/>
        <a:p>
          <a:r>
            <a:rPr lang="en-US"/>
            <a:t>Accept</a:t>
          </a:r>
        </a:p>
      </dgm:t>
    </dgm:pt>
    <dgm:pt modelId="{6755D89A-C4DB-46EB-B4F4-30A6020B2B60}" type="parTrans" cxnId="{CE3EBDD5-9A55-4545-9B4D-1E10E225FDFB}">
      <dgm:prSet/>
      <dgm:spPr/>
      <dgm:t>
        <a:bodyPr/>
        <a:lstStyle/>
        <a:p>
          <a:endParaRPr lang="en-US"/>
        </a:p>
      </dgm:t>
    </dgm:pt>
    <dgm:pt modelId="{1A67970D-6780-4B6F-BDB9-893ED2342EED}" type="sibTrans" cxnId="{CE3EBDD5-9A55-4545-9B4D-1E10E225FDFB}">
      <dgm:prSet/>
      <dgm:spPr/>
      <dgm:t>
        <a:bodyPr/>
        <a:lstStyle/>
        <a:p>
          <a:endParaRPr lang="en-US"/>
        </a:p>
      </dgm:t>
    </dgm:pt>
    <dgm:pt modelId="{4B70A40C-C7B6-4D68-878C-962EE38F1310}">
      <dgm:prSet/>
      <dgm:spPr/>
      <dgm:t>
        <a:bodyPr/>
        <a:lstStyle/>
        <a:p>
          <a:pPr>
            <a:lnSpc>
              <a:spcPct val="100000"/>
            </a:lnSpc>
          </a:pPr>
          <a:r>
            <a:rPr lang="en-US"/>
            <a:t>cash from clients (food and other small non-monetary gifts may be accepted)</a:t>
          </a:r>
        </a:p>
      </dgm:t>
    </dgm:pt>
    <dgm:pt modelId="{7A508550-FE46-4270-A81C-C73B99B3BC3D}" type="parTrans" cxnId="{1DB21D6E-9F01-4588-A5A2-6AC1890C6F87}">
      <dgm:prSet/>
      <dgm:spPr/>
      <dgm:t>
        <a:bodyPr/>
        <a:lstStyle/>
        <a:p>
          <a:endParaRPr lang="en-US"/>
        </a:p>
      </dgm:t>
    </dgm:pt>
    <dgm:pt modelId="{218B32F6-43E0-4284-9D91-FD49E7C5D636}" type="sibTrans" cxnId="{1DB21D6E-9F01-4588-A5A2-6AC1890C6F87}">
      <dgm:prSet/>
      <dgm:spPr/>
      <dgm:t>
        <a:bodyPr/>
        <a:lstStyle/>
        <a:p>
          <a:endParaRPr lang="en-US"/>
        </a:p>
      </dgm:t>
    </dgm:pt>
    <dgm:pt modelId="{86B9B035-82E0-43ED-8997-AF80EFCEDC94}">
      <dgm:prSet/>
      <dgm:spPr/>
      <dgm:t>
        <a:bodyPr/>
        <a:lstStyle/>
        <a:p>
          <a:r>
            <a:rPr lang="en-US"/>
            <a:t>Collect</a:t>
          </a:r>
        </a:p>
      </dgm:t>
    </dgm:pt>
    <dgm:pt modelId="{D56A8683-D141-44B1-89C6-79621ED11667}" type="parTrans" cxnId="{B3AE787B-1BB8-4B52-ACB7-6E4ADD3CE779}">
      <dgm:prSet/>
      <dgm:spPr/>
      <dgm:t>
        <a:bodyPr/>
        <a:lstStyle/>
        <a:p>
          <a:endParaRPr lang="en-US"/>
        </a:p>
      </dgm:t>
    </dgm:pt>
    <dgm:pt modelId="{2D806017-9863-46A2-9C9C-3B58DDB001C9}" type="sibTrans" cxnId="{B3AE787B-1BB8-4B52-ACB7-6E4ADD3CE779}">
      <dgm:prSet/>
      <dgm:spPr/>
      <dgm:t>
        <a:bodyPr/>
        <a:lstStyle/>
        <a:p>
          <a:endParaRPr lang="en-US"/>
        </a:p>
      </dgm:t>
    </dgm:pt>
    <dgm:pt modelId="{26110056-9C1B-4901-87DF-461EF28FE7AC}">
      <dgm:prSet/>
      <dgm:spPr/>
      <dgm:t>
        <a:bodyPr/>
        <a:lstStyle/>
        <a:p>
          <a:r>
            <a:rPr lang="en-US"/>
            <a:t>clients’ health records</a:t>
          </a:r>
        </a:p>
      </dgm:t>
    </dgm:pt>
    <dgm:pt modelId="{889BD425-783F-4219-8B46-2098A5C1ECF5}" type="parTrans" cxnId="{7A5323D6-4198-4F29-BAD1-C5B2786ABC47}">
      <dgm:prSet/>
      <dgm:spPr/>
      <dgm:t>
        <a:bodyPr/>
        <a:lstStyle/>
        <a:p>
          <a:endParaRPr lang="en-US"/>
        </a:p>
      </dgm:t>
    </dgm:pt>
    <dgm:pt modelId="{D02AC7CC-30F5-4C1B-9BDB-5EEB46280924}" type="sibTrans" cxnId="{7A5323D6-4198-4F29-BAD1-C5B2786ABC47}">
      <dgm:prSet/>
      <dgm:spPr/>
      <dgm:t>
        <a:bodyPr/>
        <a:lstStyle/>
        <a:p>
          <a:endParaRPr lang="en-US"/>
        </a:p>
      </dgm:t>
    </dgm:pt>
    <dgm:pt modelId="{47C2D40F-8F5B-4797-A7B4-A9D90CBF74CA}">
      <dgm:prSet/>
      <dgm:spPr/>
      <dgm:t>
        <a:bodyPr/>
        <a:lstStyle/>
        <a:p>
          <a:r>
            <a:rPr lang="en-US"/>
            <a:t>Help</a:t>
          </a:r>
        </a:p>
      </dgm:t>
    </dgm:pt>
    <dgm:pt modelId="{B95A0A82-0C0C-43F8-AA5A-F6B4775099C3}" type="parTrans" cxnId="{417B6EF9-6ED7-43A4-895D-420C1E2A2350}">
      <dgm:prSet/>
      <dgm:spPr/>
      <dgm:t>
        <a:bodyPr/>
        <a:lstStyle/>
        <a:p>
          <a:endParaRPr lang="en-US"/>
        </a:p>
      </dgm:t>
    </dgm:pt>
    <dgm:pt modelId="{22BB66D4-7586-4416-9B3B-FAECDEA3A983}" type="sibTrans" cxnId="{417B6EF9-6ED7-43A4-895D-420C1E2A2350}">
      <dgm:prSet/>
      <dgm:spPr/>
      <dgm:t>
        <a:bodyPr/>
        <a:lstStyle/>
        <a:p>
          <a:endParaRPr lang="en-US"/>
        </a:p>
      </dgm:t>
    </dgm:pt>
    <dgm:pt modelId="{39B011EB-322F-4E51-9468-4C1F28A4A681}">
      <dgm:prSet/>
      <dgm:spPr/>
      <dgm:t>
        <a:bodyPr/>
        <a:lstStyle/>
        <a:p>
          <a:r>
            <a:rPr lang="en-US"/>
            <a:t>with tax issues</a:t>
          </a:r>
        </a:p>
      </dgm:t>
    </dgm:pt>
    <dgm:pt modelId="{DBE28197-312B-4D8C-A127-8DA6D081DEE4}" type="parTrans" cxnId="{EFAE05C4-0014-4274-8F8A-EACA6F23241A}">
      <dgm:prSet/>
      <dgm:spPr/>
      <dgm:t>
        <a:bodyPr/>
        <a:lstStyle/>
        <a:p>
          <a:endParaRPr lang="en-US"/>
        </a:p>
      </dgm:t>
    </dgm:pt>
    <dgm:pt modelId="{53BA1BC8-9240-4B2D-A055-7CD85BFF63E5}" type="sibTrans" cxnId="{EFAE05C4-0014-4274-8F8A-EACA6F23241A}">
      <dgm:prSet/>
      <dgm:spPr/>
      <dgm:t>
        <a:bodyPr/>
        <a:lstStyle/>
        <a:p>
          <a:endParaRPr lang="en-US"/>
        </a:p>
      </dgm:t>
    </dgm:pt>
    <dgm:pt modelId="{22DD3E2C-112C-4E9D-ACC9-E192ECE6CEF7}">
      <dgm:prSet/>
      <dgm:spPr/>
      <dgm:t>
        <a:bodyPr/>
        <a:lstStyle/>
        <a:p>
          <a:r>
            <a:rPr lang="en-US"/>
            <a:t>Assist</a:t>
          </a:r>
        </a:p>
      </dgm:t>
    </dgm:pt>
    <dgm:pt modelId="{B342903C-45DD-4257-8182-DFB3909449B3}" type="parTrans" cxnId="{2D0CC683-A1EA-420C-A8D3-BF82FD71CEFA}">
      <dgm:prSet/>
      <dgm:spPr/>
      <dgm:t>
        <a:bodyPr/>
        <a:lstStyle/>
        <a:p>
          <a:endParaRPr lang="en-US"/>
        </a:p>
      </dgm:t>
    </dgm:pt>
    <dgm:pt modelId="{9F1839A0-4134-4C59-AA05-EC69612FAF78}" type="sibTrans" cxnId="{2D0CC683-A1EA-420C-A8D3-BF82FD71CEFA}">
      <dgm:prSet/>
      <dgm:spPr/>
      <dgm:t>
        <a:bodyPr/>
        <a:lstStyle/>
        <a:p>
          <a:endParaRPr lang="en-US"/>
        </a:p>
      </dgm:t>
    </dgm:pt>
    <dgm:pt modelId="{8EE7F556-17B9-48EB-818E-0A020DEF19A0}">
      <dgm:prSet/>
      <dgm:spPr/>
      <dgm:t>
        <a:bodyPr/>
        <a:lstStyle/>
        <a:p>
          <a:pPr>
            <a:lnSpc>
              <a:spcPct val="100000"/>
            </a:lnSpc>
          </a:pPr>
          <a:r>
            <a:rPr lang="en-US"/>
            <a:t>with legal issues (i.e. child support, divorce, disability claims filing, immigration forms, SSI function &amp; work history reports, etc.)</a:t>
          </a:r>
        </a:p>
      </dgm:t>
    </dgm:pt>
    <dgm:pt modelId="{C20EDDBE-7116-4275-8487-01B0F73A26A0}" type="parTrans" cxnId="{AD0F97C6-06BE-46F1-BC8C-F969AC0904DB}">
      <dgm:prSet/>
      <dgm:spPr/>
      <dgm:t>
        <a:bodyPr/>
        <a:lstStyle/>
        <a:p>
          <a:endParaRPr lang="en-US"/>
        </a:p>
      </dgm:t>
    </dgm:pt>
    <dgm:pt modelId="{B51E6083-8F37-4548-8693-CBB2CD007787}" type="sibTrans" cxnId="{AD0F97C6-06BE-46F1-BC8C-F969AC0904DB}">
      <dgm:prSet/>
      <dgm:spPr/>
      <dgm:t>
        <a:bodyPr/>
        <a:lstStyle/>
        <a:p>
          <a:endParaRPr lang="en-US"/>
        </a:p>
      </dgm:t>
    </dgm:pt>
    <dgm:pt modelId="{7465D634-ECC1-49FB-A26A-D9181D158A5A}" type="pres">
      <dgm:prSet presAssocID="{C0C7F267-F2E8-47F6-A94B-D521C8519CFD}" presName="Name0" presStyleCnt="0">
        <dgm:presLayoutVars>
          <dgm:dir/>
          <dgm:animLvl val="lvl"/>
          <dgm:resizeHandles val="exact"/>
        </dgm:presLayoutVars>
      </dgm:prSet>
      <dgm:spPr/>
    </dgm:pt>
    <dgm:pt modelId="{E31FA64B-FB4C-441A-8574-B394F49270A5}" type="pres">
      <dgm:prSet presAssocID="{22DD3E2C-112C-4E9D-ACC9-E192ECE6CEF7}" presName="boxAndChildren" presStyleCnt="0"/>
      <dgm:spPr/>
    </dgm:pt>
    <dgm:pt modelId="{F7277D88-CB1D-49B3-BB75-C25E0B0D00D3}" type="pres">
      <dgm:prSet presAssocID="{22DD3E2C-112C-4E9D-ACC9-E192ECE6CEF7}" presName="parentTextBox" presStyleLbl="alignNode1" presStyleIdx="0" presStyleCnt="7"/>
      <dgm:spPr/>
    </dgm:pt>
    <dgm:pt modelId="{742BA39D-A633-4433-AB22-28B5E20B173B}" type="pres">
      <dgm:prSet presAssocID="{22DD3E2C-112C-4E9D-ACC9-E192ECE6CEF7}" presName="descendantBox" presStyleLbl="bgAccFollowNode1" presStyleIdx="0" presStyleCnt="7"/>
      <dgm:spPr/>
    </dgm:pt>
    <dgm:pt modelId="{E31DB7B3-31B8-43C1-8B75-CDF86967E79F}" type="pres">
      <dgm:prSet presAssocID="{22BB66D4-7586-4416-9B3B-FAECDEA3A983}" presName="sp" presStyleCnt="0"/>
      <dgm:spPr/>
    </dgm:pt>
    <dgm:pt modelId="{2E758703-5ED1-446A-A57F-C6DA3E05D12B}" type="pres">
      <dgm:prSet presAssocID="{47C2D40F-8F5B-4797-A7B4-A9D90CBF74CA}" presName="arrowAndChildren" presStyleCnt="0"/>
      <dgm:spPr/>
    </dgm:pt>
    <dgm:pt modelId="{9430E1A0-4A5D-402B-A455-F90ABB6FF52A}" type="pres">
      <dgm:prSet presAssocID="{47C2D40F-8F5B-4797-A7B4-A9D90CBF74CA}" presName="parentTextArrow" presStyleLbl="node1" presStyleIdx="0" presStyleCnt="0"/>
      <dgm:spPr/>
    </dgm:pt>
    <dgm:pt modelId="{82DBF375-B3FA-4C0B-A099-A630BFCBA804}" type="pres">
      <dgm:prSet presAssocID="{47C2D40F-8F5B-4797-A7B4-A9D90CBF74CA}" presName="arrow" presStyleLbl="alignNode1" presStyleIdx="1" presStyleCnt="7"/>
      <dgm:spPr/>
    </dgm:pt>
    <dgm:pt modelId="{21D8C6A7-F07E-4D38-A180-A258A76BF205}" type="pres">
      <dgm:prSet presAssocID="{47C2D40F-8F5B-4797-A7B4-A9D90CBF74CA}" presName="descendantArrow" presStyleLbl="bgAccFollowNode1" presStyleIdx="1" presStyleCnt="7"/>
      <dgm:spPr/>
    </dgm:pt>
    <dgm:pt modelId="{6644653C-EE62-4E19-9319-CDD31DF4FA1B}" type="pres">
      <dgm:prSet presAssocID="{2D806017-9863-46A2-9C9C-3B58DDB001C9}" presName="sp" presStyleCnt="0"/>
      <dgm:spPr/>
    </dgm:pt>
    <dgm:pt modelId="{F36A0C58-C280-477C-913D-6E66FFC4BB8B}" type="pres">
      <dgm:prSet presAssocID="{86B9B035-82E0-43ED-8997-AF80EFCEDC94}" presName="arrowAndChildren" presStyleCnt="0"/>
      <dgm:spPr/>
    </dgm:pt>
    <dgm:pt modelId="{46DF28D3-AA53-47BE-AD81-FF0AC8105253}" type="pres">
      <dgm:prSet presAssocID="{86B9B035-82E0-43ED-8997-AF80EFCEDC94}" presName="parentTextArrow" presStyleLbl="node1" presStyleIdx="0" presStyleCnt="0"/>
      <dgm:spPr/>
    </dgm:pt>
    <dgm:pt modelId="{88C4D74F-ABDE-42D3-977C-36FA0ADC0064}" type="pres">
      <dgm:prSet presAssocID="{86B9B035-82E0-43ED-8997-AF80EFCEDC94}" presName="arrow" presStyleLbl="alignNode1" presStyleIdx="2" presStyleCnt="7"/>
      <dgm:spPr/>
    </dgm:pt>
    <dgm:pt modelId="{E56C67DD-27AD-49EC-9B6A-83226BB68510}" type="pres">
      <dgm:prSet presAssocID="{86B9B035-82E0-43ED-8997-AF80EFCEDC94}" presName="descendantArrow" presStyleLbl="bgAccFollowNode1" presStyleIdx="2" presStyleCnt="7"/>
      <dgm:spPr/>
    </dgm:pt>
    <dgm:pt modelId="{B6E7A360-3695-4B35-8071-102055A36F7F}" type="pres">
      <dgm:prSet presAssocID="{1A67970D-6780-4B6F-BDB9-893ED2342EED}" presName="sp" presStyleCnt="0"/>
      <dgm:spPr/>
    </dgm:pt>
    <dgm:pt modelId="{5E27D973-2682-4553-BAB8-97A5DBB8C1D5}" type="pres">
      <dgm:prSet presAssocID="{CED27A1B-61DA-4CB0-9C13-FAED645EEFA7}" presName="arrowAndChildren" presStyleCnt="0"/>
      <dgm:spPr/>
    </dgm:pt>
    <dgm:pt modelId="{D2BD1864-EA50-49F9-831C-DFB72B026C17}" type="pres">
      <dgm:prSet presAssocID="{CED27A1B-61DA-4CB0-9C13-FAED645EEFA7}" presName="parentTextArrow" presStyleLbl="node1" presStyleIdx="0" presStyleCnt="0"/>
      <dgm:spPr/>
    </dgm:pt>
    <dgm:pt modelId="{86E0175D-369B-48FE-83F5-81966F8D388B}" type="pres">
      <dgm:prSet presAssocID="{CED27A1B-61DA-4CB0-9C13-FAED645EEFA7}" presName="arrow" presStyleLbl="alignNode1" presStyleIdx="3" presStyleCnt="7"/>
      <dgm:spPr/>
    </dgm:pt>
    <dgm:pt modelId="{E55CDAB0-85D7-4818-856B-33A2E65E40D3}" type="pres">
      <dgm:prSet presAssocID="{CED27A1B-61DA-4CB0-9C13-FAED645EEFA7}" presName="descendantArrow" presStyleLbl="bgAccFollowNode1" presStyleIdx="3" presStyleCnt="7"/>
      <dgm:spPr/>
    </dgm:pt>
    <dgm:pt modelId="{4A533BA6-7429-4D54-BE33-04B1612FC9A1}" type="pres">
      <dgm:prSet presAssocID="{F7744EB5-E2DC-404C-8384-945EA3B6271E}" presName="sp" presStyleCnt="0"/>
      <dgm:spPr/>
    </dgm:pt>
    <dgm:pt modelId="{A1663E73-E476-401D-9CF1-905B91D3FF27}" type="pres">
      <dgm:prSet presAssocID="{604DF0F2-17D3-4677-91A2-1D1AD2305F54}" presName="arrowAndChildren" presStyleCnt="0"/>
      <dgm:spPr/>
    </dgm:pt>
    <dgm:pt modelId="{9A5B8B71-0DC4-46A0-A1C0-B47F41FAF00A}" type="pres">
      <dgm:prSet presAssocID="{604DF0F2-17D3-4677-91A2-1D1AD2305F54}" presName="parentTextArrow" presStyleLbl="node1" presStyleIdx="0" presStyleCnt="0"/>
      <dgm:spPr/>
    </dgm:pt>
    <dgm:pt modelId="{7874EFA2-B354-4EED-AAF1-F22EF94C632A}" type="pres">
      <dgm:prSet presAssocID="{604DF0F2-17D3-4677-91A2-1D1AD2305F54}" presName="arrow" presStyleLbl="alignNode1" presStyleIdx="4" presStyleCnt="7"/>
      <dgm:spPr/>
    </dgm:pt>
    <dgm:pt modelId="{945BFD78-8407-4340-84D4-81CE391AD0D8}" type="pres">
      <dgm:prSet presAssocID="{604DF0F2-17D3-4677-91A2-1D1AD2305F54}" presName="descendantArrow" presStyleLbl="bgAccFollowNode1" presStyleIdx="4" presStyleCnt="7"/>
      <dgm:spPr/>
    </dgm:pt>
    <dgm:pt modelId="{0E5A149A-719B-4A18-A56D-8BC11C743F36}" type="pres">
      <dgm:prSet presAssocID="{72BBCE78-9F0D-4362-80E7-84784FA36D50}" presName="sp" presStyleCnt="0"/>
      <dgm:spPr/>
    </dgm:pt>
    <dgm:pt modelId="{9EE0192C-3147-4A3A-AC96-1651042F3129}" type="pres">
      <dgm:prSet presAssocID="{04245C1D-E71C-4F1E-950E-23C9B8BFA598}" presName="arrowAndChildren" presStyleCnt="0"/>
      <dgm:spPr/>
    </dgm:pt>
    <dgm:pt modelId="{D7D40630-FB7B-4DC0-BE54-31A28A6BF128}" type="pres">
      <dgm:prSet presAssocID="{04245C1D-E71C-4F1E-950E-23C9B8BFA598}" presName="parentTextArrow" presStyleLbl="node1" presStyleIdx="0" presStyleCnt="0"/>
      <dgm:spPr/>
    </dgm:pt>
    <dgm:pt modelId="{C4E2642E-390E-48EB-82CD-C111079ED26B}" type="pres">
      <dgm:prSet presAssocID="{04245C1D-E71C-4F1E-950E-23C9B8BFA598}" presName="arrow" presStyleLbl="alignNode1" presStyleIdx="5" presStyleCnt="7"/>
      <dgm:spPr/>
    </dgm:pt>
    <dgm:pt modelId="{F307A060-5DD1-41B5-9A99-BA4C84BD3D1D}" type="pres">
      <dgm:prSet presAssocID="{04245C1D-E71C-4F1E-950E-23C9B8BFA598}" presName="descendantArrow" presStyleLbl="bgAccFollowNode1" presStyleIdx="5" presStyleCnt="7"/>
      <dgm:spPr/>
    </dgm:pt>
    <dgm:pt modelId="{7FB8069A-3D36-4AC7-AD1A-4211EC7E3D72}" type="pres">
      <dgm:prSet presAssocID="{50D4907D-233E-46DE-9786-553361D191D9}" presName="sp" presStyleCnt="0"/>
      <dgm:spPr/>
    </dgm:pt>
    <dgm:pt modelId="{378C50AD-527C-4EB3-B979-EAF1FFC41217}" type="pres">
      <dgm:prSet presAssocID="{3CC2B988-44B0-4B53-B8A8-079143D01369}" presName="arrowAndChildren" presStyleCnt="0"/>
      <dgm:spPr/>
    </dgm:pt>
    <dgm:pt modelId="{E277791E-6439-4FBF-8650-4EC2BB478EFD}" type="pres">
      <dgm:prSet presAssocID="{3CC2B988-44B0-4B53-B8A8-079143D01369}" presName="parentTextArrow" presStyleLbl="node1" presStyleIdx="0" presStyleCnt="0"/>
      <dgm:spPr/>
    </dgm:pt>
    <dgm:pt modelId="{5E6B202C-42BC-4F23-9662-89E259369352}" type="pres">
      <dgm:prSet presAssocID="{3CC2B988-44B0-4B53-B8A8-079143D01369}" presName="arrow" presStyleLbl="alignNode1" presStyleIdx="6" presStyleCnt="7"/>
      <dgm:spPr/>
    </dgm:pt>
    <dgm:pt modelId="{A7392328-2E43-48D6-96B9-E57A16F288EE}" type="pres">
      <dgm:prSet presAssocID="{3CC2B988-44B0-4B53-B8A8-079143D01369}" presName="descendantArrow" presStyleLbl="bgAccFollowNode1" presStyleIdx="6" presStyleCnt="7"/>
      <dgm:spPr/>
    </dgm:pt>
  </dgm:ptLst>
  <dgm:cxnLst>
    <dgm:cxn modelId="{3D570212-01AB-45CB-A196-1FFF5754C6CD}" type="presOf" srcId="{3CC2B988-44B0-4B53-B8A8-079143D01369}" destId="{E277791E-6439-4FBF-8650-4EC2BB478EFD}" srcOrd="0" destOrd="0" presId="urn:microsoft.com/office/officeart/2016/7/layout/VerticalDownArrowProcess"/>
    <dgm:cxn modelId="{023E4D12-C137-4B45-B825-0C6843F25347}" type="presOf" srcId="{22DD3E2C-112C-4E9D-ACC9-E192ECE6CEF7}" destId="{F7277D88-CB1D-49B3-BB75-C25E0B0D00D3}" srcOrd="0" destOrd="0" presId="urn:microsoft.com/office/officeart/2016/7/layout/VerticalDownArrowProcess"/>
    <dgm:cxn modelId="{00FAC615-0E54-4034-B06C-E393FF581266}" type="presOf" srcId="{2AA2FF8D-1ED6-45DC-80B2-9F56603743E4}" destId="{A7392328-2E43-48D6-96B9-E57A16F288EE}" srcOrd="0" destOrd="0" presId="urn:microsoft.com/office/officeart/2016/7/layout/VerticalDownArrowProcess"/>
    <dgm:cxn modelId="{74787716-CA8E-4E94-A06F-218B28B3DAC0}" type="presOf" srcId="{04245C1D-E71C-4F1E-950E-23C9B8BFA598}" destId="{D7D40630-FB7B-4DC0-BE54-31A28A6BF128}" srcOrd="0" destOrd="0" presId="urn:microsoft.com/office/officeart/2016/7/layout/VerticalDownArrowProcess"/>
    <dgm:cxn modelId="{30F94927-AC1D-4D48-AD4E-0EDC46EE3876}" type="presOf" srcId="{A1EFB693-1579-4BFE-AAE9-D85601EF05FD}" destId="{F307A060-5DD1-41B5-9A99-BA4C84BD3D1D}" srcOrd="0" destOrd="0" presId="urn:microsoft.com/office/officeart/2016/7/layout/VerticalDownArrowProcess"/>
    <dgm:cxn modelId="{F13D9D28-C73B-42FE-AB6F-227297D27C60}" srcId="{04245C1D-E71C-4F1E-950E-23C9B8BFA598}" destId="{A1EFB693-1579-4BFE-AAE9-D85601EF05FD}" srcOrd="0" destOrd="0" parTransId="{0C290CDD-F063-428A-83B5-D75FF487AEAA}" sibTransId="{F544CBE4-977C-490E-8D44-673A530DA024}"/>
    <dgm:cxn modelId="{8B2EA137-15E9-4C3A-990C-2E8B2305D9A6}" type="presOf" srcId="{86B9B035-82E0-43ED-8997-AF80EFCEDC94}" destId="{88C4D74F-ABDE-42D3-977C-36FA0ADC0064}" srcOrd="1" destOrd="0" presId="urn:microsoft.com/office/officeart/2016/7/layout/VerticalDownArrowProcess"/>
    <dgm:cxn modelId="{72F6285D-BEA2-48E5-AE6C-D19E50095DA6}" type="presOf" srcId="{4B70A40C-C7B6-4D68-878C-962EE38F1310}" destId="{E55CDAB0-85D7-4818-856B-33A2E65E40D3}" srcOrd="0" destOrd="0" presId="urn:microsoft.com/office/officeart/2016/7/layout/VerticalDownArrowProcess"/>
    <dgm:cxn modelId="{F74D0361-62D4-4FCE-91F8-657C0D5D8CD6}" srcId="{C0C7F267-F2E8-47F6-A94B-D521C8519CFD}" destId="{604DF0F2-17D3-4677-91A2-1D1AD2305F54}" srcOrd="2" destOrd="0" parTransId="{2F15AE48-27CD-42BA-A550-7C37307F7989}" sibTransId="{F7744EB5-E2DC-404C-8384-945EA3B6271E}"/>
    <dgm:cxn modelId="{A33F0D41-7BE3-4045-B588-5AD43FB11EC5}" srcId="{C0C7F267-F2E8-47F6-A94B-D521C8519CFD}" destId="{3CC2B988-44B0-4B53-B8A8-079143D01369}" srcOrd="0" destOrd="0" parTransId="{0ABE8337-A6F3-4992-96B1-391382F717B2}" sibTransId="{50D4907D-233E-46DE-9786-553361D191D9}"/>
    <dgm:cxn modelId="{40AD1F41-E9A3-45D2-AB7C-7F8121580F53}" type="presOf" srcId="{47C2D40F-8F5B-4797-A7B4-A9D90CBF74CA}" destId="{9430E1A0-4A5D-402B-A455-F90ABB6FF52A}" srcOrd="0" destOrd="0" presId="urn:microsoft.com/office/officeart/2016/7/layout/VerticalDownArrowProcess"/>
    <dgm:cxn modelId="{1DB21D6E-9F01-4588-A5A2-6AC1890C6F87}" srcId="{CED27A1B-61DA-4CB0-9C13-FAED645EEFA7}" destId="{4B70A40C-C7B6-4D68-878C-962EE38F1310}" srcOrd="0" destOrd="0" parTransId="{7A508550-FE46-4270-A81C-C73B99B3BC3D}" sibTransId="{218B32F6-43E0-4284-9D91-FD49E7C5D636}"/>
    <dgm:cxn modelId="{ABDFFA55-5548-45A2-97BE-914DD6DCC712}" type="presOf" srcId="{604DF0F2-17D3-4677-91A2-1D1AD2305F54}" destId="{7874EFA2-B354-4EED-AAF1-F22EF94C632A}" srcOrd="1" destOrd="0" presId="urn:microsoft.com/office/officeart/2016/7/layout/VerticalDownArrowProcess"/>
    <dgm:cxn modelId="{B3AE787B-1BB8-4B52-ACB7-6E4ADD3CE779}" srcId="{C0C7F267-F2E8-47F6-A94B-D521C8519CFD}" destId="{86B9B035-82E0-43ED-8997-AF80EFCEDC94}" srcOrd="4" destOrd="0" parTransId="{D56A8683-D141-44B1-89C6-79621ED11667}" sibTransId="{2D806017-9863-46A2-9C9C-3B58DDB001C9}"/>
    <dgm:cxn modelId="{4C884081-C182-4E93-80AE-71DE1FF8A22B}" type="presOf" srcId="{488EE63D-E1F7-4224-95A3-0E79405541A3}" destId="{945BFD78-8407-4340-84D4-81CE391AD0D8}" srcOrd="0" destOrd="0" presId="urn:microsoft.com/office/officeart/2016/7/layout/VerticalDownArrowProcess"/>
    <dgm:cxn modelId="{2D0CC683-A1EA-420C-A8D3-BF82FD71CEFA}" srcId="{C0C7F267-F2E8-47F6-A94B-D521C8519CFD}" destId="{22DD3E2C-112C-4E9D-ACC9-E192ECE6CEF7}" srcOrd="6" destOrd="0" parTransId="{B342903C-45DD-4257-8182-DFB3909449B3}" sibTransId="{9F1839A0-4134-4C59-AA05-EC69612FAF78}"/>
    <dgm:cxn modelId="{F7526085-DA02-4C1D-B5F8-9D0117083BC5}" type="presOf" srcId="{C0C7F267-F2E8-47F6-A94B-D521C8519CFD}" destId="{7465D634-ECC1-49FB-A26A-D9181D158A5A}" srcOrd="0" destOrd="0" presId="urn:microsoft.com/office/officeart/2016/7/layout/VerticalDownArrowProcess"/>
    <dgm:cxn modelId="{6E548F92-BA03-417A-80DC-BF842BDEB531}" type="presOf" srcId="{8EE7F556-17B9-48EB-818E-0A020DEF19A0}" destId="{742BA39D-A633-4433-AB22-28B5E20B173B}" srcOrd="0" destOrd="0" presId="urn:microsoft.com/office/officeart/2016/7/layout/VerticalDownArrowProcess"/>
    <dgm:cxn modelId="{E3F3DC97-943B-4177-94C8-68B2D94674D7}" type="presOf" srcId="{604DF0F2-17D3-4677-91A2-1D1AD2305F54}" destId="{9A5B8B71-0DC4-46A0-A1C0-B47F41FAF00A}" srcOrd="0" destOrd="0" presId="urn:microsoft.com/office/officeart/2016/7/layout/VerticalDownArrowProcess"/>
    <dgm:cxn modelId="{F6D4CDB4-F6C4-4131-B123-A0F81E96165F}" type="presOf" srcId="{86B9B035-82E0-43ED-8997-AF80EFCEDC94}" destId="{46DF28D3-AA53-47BE-AD81-FF0AC8105253}" srcOrd="0" destOrd="0" presId="urn:microsoft.com/office/officeart/2016/7/layout/VerticalDownArrowProcess"/>
    <dgm:cxn modelId="{92559DB8-6B23-43BD-9BB7-747D78FCA31D}" type="presOf" srcId="{3CC2B988-44B0-4B53-B8A8-079143D01369}" destId="{5E6B202C-42BC-4F23-9662-89E259369352}" srcOrd="1" destOrd="0" presId="urn:microsoft.com/office/officeart/2016/7/layout/VerticalDownArrowProcess"/>
    <dgm:cxn modelId="{380F66BF-1CC5-423C-9899-A3473829BF63}" type="presOf" srcId="{47C2D40F-8F5B-4797-A7B4-A9D90CBF74CA}" destId="{82DBF375-B3FA-4C0B-A099-A630BFCBA804}" srcOrd="1" destOrd="0" presId="urn:microsoft.com/office/officeart/2016/7/layout/VerticalDownArrowProcess"/>
    <dgm:cxn modelId="{622137C3-8FDB-419F-A109-25EEE26CE229}" type="presOf" srcId="{26110056-9C1B-4901-87DF-461EF28FE7AC}" destId="{E56C67DD-27AD-49EC-9B6A-83226BB68510}" srcOrd="0" destOrd="0" presId="urn:microsoft.com/office/officeart/2016/7/layout/VerticalDownArrowProcess"/>
    <dgm:cxn modelId="{EFAE05C4-0014-4274-8F8A-EACA6F23241A}" srcId="{47C2D40F-8F5B-4797-A7B4-A9D90CBF74CA}" destId="{39B011EB-322F-4E51-9468-4C1F28A4A681}" srcOrd="0" destOrd="0" parTransId="{DBE28197-312B-4D8C-A127-8DA6D081DEE4}" sibTransId="{53BA1BC8-9240-4B2D-A055-7CD85BFF63E5}"/>
    <dgm:cxn modelId="{AD0F97C6-06BE-46F1-BC8C-F969AC0904DB}" srcId="{22DD3E2C-112C-4E9D-ACC9-E192ECE6CEF7}" destId="{8EE7F556-17B9-48EB-818E-0A020DEF19A0}" srcOrd="0" destOrd="0" parTransId="{C20EDDBE-7116-4275-8487-01B0F73A26A0}" sibTransId="{B51E6083-8F37-4548-8693-CBB2CD007787}"/>
    <dgm:cxn modelId="{4FD56FD4-4610-40EC-A722-7A0FAEA58A13}" type="presOf" srcId="{CED27A1B-61DA-4CB0-9C13-FAED645EEFA7}" destId="{86E0175D-369B-48FE-83F5-81966F8D388B}" srcOrd="1" destOrd="0" presId="urn:microsoft.com/office/officeart/2016/7/layout/VerticalDownArrowProcess"/>
    <dgm:cxn modelId="{CE3EBDD5-9A55-4545-9B4D-1E10E225FDFB}" srcId="{C0C7F267-F2E8-47F6-A94B-D521C8519CFD}" destId="{CED27A1B-61DA-4CB0-9C13-FAED645EEFA7}" srcOrd="3" destOrd="0" parTransId="{6755D89A-C4DB-46EB-B4F4-30A6020B2B60}" sibTransId="{1A67970D-6780-4B6F-BDB9-893ED2342EED}"/>
    <dgm:cxn modelId="{7A5323D6-4198-4F29-BAD1-C5B2786ABC47}" srcId="{86B9B035-82E0-43ED-8997-AF80EFCEDC94}" destId="{26110056-9C1B-4901-87DF-461EF28FE7AC}" srcOrd="0" destOrd="0" parTransId="{889BD425-783F-4219-8B46-2098A5C1ECF5}" sibTransId="{D02AC7CC-30F5-4C1B-9BDB-5EEB46280924}"/>
    <dgm:cxn modelId="{417D63D8-37E0-4FD4-AAE9-9A4C9C0E98E9}" type="presOf" srcId="{39B011EB-322F-4E51-9468-4C1F28A4A681}" destId="{21D8C6A7-F07E-4D38-A180-A258A76BF205}" srcOrd="0" destOrd="0" presId="urn:microsoft.com/office/officeart/2016/7/layout/VerticalDownArrowProcess"/>
    <dgm:cxn modelId="{8F9D94DB-2789-4D6A-B027-6731FBF38A3B}" srcId="{604DF0F2-17D3-4677-91A2-1D1AD2305F54}" destId="{488EE63D-E1F7-4224-95A3-0E79405541A3}" srcOrd="0" destOrd="0" parTransId="{5BF47F48-9134-4BD7-B341-83D586B784CB}" sibTransId="{A8BC91EE-B753-44BC-AF15-8947FEFBBBB5}"/>
    <dgm:cxn modelId="{68DDF5DE-5F6E-4743-B183-6F15C773E2DB}" srcId="{C0C7F267-F2E8-47F6-A94B-D521C8519CFD}" destId="{04245C1D-E71C-4F1E-950E-23C9B8BFA598}" srcOrd="1" destOrd="0" parTransId="{051C3E44-774B-4366-91E9-E7ADCA56EB3D}" sibTransId="{72BBCE78-9F0D-4362-80E7-84784FA36D50}"/>
    <dgm:cxn modelId="{5ABFC2E5-B185-4407-8780-2EDB163FBB1E}" type="presOf" srcId="{CED27A1B-61DA-4CB0-9C13-FAED645EEFA7}" destId="{D2BD1864-EA50-49F9-831C-DFB72B026C17}" srcOrd="0" destOrd="0" presId="urn:microsoft.com/office/officeart/2016/7/layout/VerticalDownArrowProcess"/>
    <dgm:cxn modelId="{78369DF5-B40F-4CCF-AEC2-36E95F9718BF}" type="presOf" srcId="{04245C1D-E71C-4F1E-950E-23C9B8BFA598}" destId="{C4E2642E-390E-48EB-82CD-C111079ED26B}" srcOrd="1" destOrd="0" presId="urn:microsoft.com/office/officeart/2016/7/layout/VerticalDownArrowProcess"/>
    <dgm:cxn modelId="{417B6EF9-6ED7-43A4-895D-420C1E2A2350}" srcId="{C0C7F267-F2E8-47F6-A94B-D521C8519CFD}" destId="{47C2D40F-8F5B-4797-A7B4-A9D90CBF74CA}" srcOrd="5" destOrd="0" parTransId="{B95A0A82-0C0C-43F8-AA5A-F6B4775099C3}" sibTransId="{22BB66D4-7586-4416-9B3B-FAECDEA3A983}"/>
    <dgm:cxn modelId="{3731F3FD-F278-405B-9C4C-8DD1BDE97667}" srcId="{3CC2B988-44B0-4B53-B8A8-079143D01369}" destId="{2AA2FF8D-1ED6-45DC-80B2-9F56603743E4}" srcOrd="0" destOrd="0" parTransId="{3BB0AA35-1B3D-416E-A005-FB3F3981F0AE}" sibTransId="{45D48682-3CA0-4D05-8E2F-B41167D28ABF}"/>
    <dgm:cxn modelId="{10714E8E-3574-4972-ADA2-1CC65C2F2B7B}" type="presParOf" srcId="{7465D634-ECC1-49FB-A26A-D9181D158A5A}" destId="{E31FA64B-FB4C-441A-8574-B394F49270A5}" srcOrd="0" destOrd="0" presId="urn:microsoft.com/office/officeart/2016/7/layout/VerticalDownArrowProcess"/>
    <dgm:cxn modelId="{5580C2E1-DB9F-43F3-A924-CE02B8AE0DE9}" type="presParOf" srcId="{E31FA64B-FB4C-441A-8574-B394F49270A5}" destId="{F7277D88-CB1D-49B3-BB75-C25E0B0D00D3}" srcOrd="0" destOrd="0" presId="urn:microsoft.com/office/officeart/2016/7/layout/VerticalDownArrowProcess"/>
    <dgm:cxn modelId="{23C6C851-ADD2-4981-9F86-0D6A35FDF6E5}" type="presParOf" srcId="{E31FA64B-FB4C-441A-8574-B394F49270A5}" destId="{742BA39D-A633-4433-AB22-28B5E20B173B}" srcOrd="1" destOrd="0" presId="urn:microsoft.com/office/officeart/2016/7/layout/VerticalDownArrowProcess"/>
    <dgm:cxn modelId="{D227CCB6-AE8D-408E-BA54-807901A1A82C}" type="presParOf" srcId="{7465D634-ECC1-49FB-A26A-D9181D158A5A}" destId="{E31DB7B3-31B8-43C1-8B75-CDF86967E79F}" srcOrd="1" destOrd="0" presId="urn:microsoft.com/office/officeart/2016/7/layout/VerticalDownArrowProcess"/>
    <dgm:cxn modelId="{A326A3AF-8FE3-4266-A784-30CA1F26AB05}" type="presParOf" srcId="{7465D634-ECC1-49FB-A26A-D9181D158A5A}" destId="{2E758703-5ED1-446A-A57F-C6DA3E05D12B}" srcOrd="2" destOrd="0" presId="urn:microsoft.com/office/officeart/2016/7/layout/VerticalDownArrowProcess"/>
    <dgm:cxn modelId="{0DECB8F1-12D2-4E92-8760-A83C10D34F1B}" type="presParOf" srcId="{2E758703-5ED1-446A-A57F-C6DA3E05D12B}" destId="{9430E1A0-4A5D-402B-A455-F90ABB6FF52A}" srcOrd="0" destOrd="0" presId="urn:microsoft.com/office/officeart/2016/7/layout/VerticalDownArrowProcess"/>
    <dgm:cxn modelId="{B845C643-593A-4D91-B074-9B6DB5BC124A}" type="presParOf" srcId="{2E758703-5ED1-446A-A57F-C6DA3E05D12B}" destId="{82DBF375-B3FA-4C0B-A099-A630BFCBA804}" srcOrd="1" destOrd="0" presId="urn:microsoft.com/office/officeart/2016/7/layout/VerticalDownArrowProcess"/>
    <dgm:cxn modelId="{31110B59-A3D6-4F86-9D32-0B1EF1DB0171}" type="presParOf" srcId="{2E758703-5ED1-446A-A57F-C6DA3E05D12B}" destId="{21D8C6A7-F07E-4D38-A180-A258A76BF205}" srcOrd="2" destOrd="0" presId="urn:microsoft.com/office/officeart/2016/7/layout/VerticalDownArrowProcess"/>
    <dgm:cxn modelId="{880B0B9E-31E4-4C09-B04D-9FFDD569C54D}" type="presParOf" srcId="{7465D634-ECC1-49FB-A26A-D9181D158A5A}" destId="{6644653C-EE62-4E19-9319-CDD31DF4FA1B}" srcOrd="3" destOrd="0" presId="urn:microsoft.com/office/officeart/2016/7/layout/VerticalDownArrowProcess"/>
    <dgm:cxn modelId="{5E17CE27-EA52-479A-989F-01F2BE257B38}" type="presParOf" srcId="{7465D634-ECC1-49FB-A26A-D9181D158A5A}" destId="{F36A0C58-C280-477C-913D-6E66FFC4BB8B}" srcOrd="4" destOrd="0" presId="urn:microsoft.com/office/officeart/2016/7/layout/VerticalDownArrowProcess"/>
    <dgm:cxn modelId="{AD535ED0-32CA-42C5-8473-50FE8FBC9850}" type="presParOf" srcId="{F36A0C58-C280-477C-913D-6E66FFC4BB8B}" destId="{46DF28D3-AA53-47BE-AD81-FF0AC8105253}" srcOrd="0" destOrd="0" presId="urn:microsoft.com/office/officeart/2016/7/layout/VerticalDownArrowProcess"/>
    <dgm:cxn modelId="{28442D2A-1ED6-4FC5-AB1B-A8EFC6EAE788}" type="presParOf" srcId="{F36A0C58-C280-477C-913D-6E66FFC4BB8B}" destId="{88C4D74F-ABDE-42D3-977C-36FA0ADC0064}" srcOrd="1" destOrd="0" presId="urn:microsoft.com/office/officeart/2016/7/layout/VerticalDownArrowProcess"/>
    <dgm:cxn modelId="{E4ADC5B7-588C-4CE1-85C2-1AB0E3E3D0B4}" type="presParOf" srcId="{F36A0C58-C280-477C-913D-6E66FFC4BB8B}" destId="{E56C67DD-27AD-49EC-9B6A-83226BB68510}" srcOrd="2" destOrd="0" presId="urn:microsoft.com/office/officeart/2016/7/layout/VerticalDownArrowProcess"/>
    <dgm:cxn modelId="{37F61293-12F4-47B0-BC35-B0DDE077F4F4}" type="presParOf" srcId="{7465D634-ECC1-49FB-A26A-D9181D158A5A}" destId="{B6E7A360-3695-4B35-8071-102055A36F7F}" srcOrd="5" destOrd="0" presId="urn:microsoft.com/office/officeart/2016/7/layout/VerticalDownArrowProcess"/>
    <dgm:cxn modelId="{5FDC02B4-71CB-43B3-B8E2-24271168A25F}" type="presParOf" srcId="{7465D634-ECC1-49FB-A26A-D9181D158A5A}" destId="{5E27D973-2682-4553-BAB8-97A5DBB8C1D5}" srcOrd="6" destOrd="0" presId="urn:microsoft.com/office/officeart/2016/7/layout/VerticalDownArrowProcess"/>
    <dgm:cxn modelId="{204BD0B1-8AB7-4F8B-819F-3113DACC5198}" type="presParOf" srcId="{5E27D973-2682-4553-BAB8-97A5DBB8C1D5}" destId="{D2BD1864-EA50-49F9-831C-DFB72B026C17}" srcOrd="0" destOrd="0" presId="urn:microsoft.com/office/officeart/2016/7/layout/VerticalDownArrowProcess"/>
    <dgm:cxn modelId="{48410720-5291-46C8-9992-C5C0BB7BC445}" type="presParOf" srcId="{5E27D973-2682-4553-BAB8-97A5DBB8C1D5}" destId="{86E0175D-369B-48FE-83F5-81966F8D388B}" srcOrd="1" destOrd="0" presId="urn:microsoft.com/office/officeart/2016/7/layout/VerticalDownArrowProcess"/>
    <dgm:cxn modelId="{A2B33ACD-7090-4100-A545-671671A82288}" type="presParOf" srcId="{5E27D973-2682-4553-BAB8-97A5DBB8C1D5}" destId="{E55CDAB0-85D7-4818-856B-33A2E65E40D3}" srcOrd="2" destOrd="0" presId="urn:microsoft.com/office/officeart/2016/7/layout/VerticalDownArrowProcess"/>
    <dgm:cxn modelId="{06191088-C663-4AF2-B783-5231BEA0938A}" type="presParOf" srcId="{7465D634-ECC1-49FB-A26A-D9181D158A5A}" destId="{4A533BA6-7429-4D54-BE33-04B1612FC9A1}" srcOrd="7" destOrd="0" presId="urn:microsoft.com/office/officeart/2016/7/layout/VerticalDownArrowProcess"/>
    <dgm:cxn modelId="{CBB45C75-1A4E-4580-8AB1-FAEC15F3C71E}" type="presParOf" srcId="{7465D634-ECC1-49FB-A26A-D9181D158A5A}" destId="{A1663E73-E476-401D-9CF1-905B91D3FF27}" srcOrd="8" destOrd="0" presId="urn:microsoft.com/office/officeart/2016/7/layout/VerticalDownArrowProcess"/>
    <dgm:cxn modelId="{8A640CBB-A194-45AA-817B-84219A225F05}" type="presParOf" srcId="{A1663E73-E476-401D-9CF1-905B91D3FF27}" destId="{9A5B8B71-0DC4-46A0-A1C0-B47F41FAF00A}" srcOrd="0" destOrd="0" presId="urn:microsoft.com/office/officeart/2016/7/layout/VerticalDownArrowProcess"/>
    <dgm:cxn modelId="{AA89ADF3-650D-459B-8BA3-598029D37905}" type="presParOf" srcId="{A1663E73-E476-401D-9CF1-905B91D3FF27}" destId="{7874EFA2-B354-4EED-AAF1-F22EF94C632A}" srcOrd="1" destOrd="0" presId="urn:microsoft.com/office/officeart/2016/7/layout/VerticalDownArrowProcess"/>
    <dgm:cxn modelId="{698C2C32-CCB3-4381-8945-F672524CF98F}" type="presParOf" srcId="{A1663E73-E476-401D-9CF1-905B91D3FF27}" destId="{945BFD78-8407-4340-84D4-81CE391AD0D8}" srcOrd="2" destOrd="0" presId="urn:microsoft.com/office/officeart/2016/7/layout/VerticalDownArrowProcess"/>
    <dgm:cxn modelId="{19BEC64F-7841-4C48-A3F5-E04284005E0E}" type="presParOf" srcId="{7465D634-ECC1-49FB-A26A-D9181D158A5A}" destId="{0E5A149A-719B-4A18-A56D-8BC11C743F36}" srcOrd="9" destOrd="0" presId="urn:microsoft.com/office/officeart/2016/7/layout/VerticalDownArrowProcess"/>
    <dgm:cxn modelId="{D1362384-379B-42E9-8EA3-5B8BC90054CD}" type="presParOf" srcId="{7465D634-ECC1-49FB-A26A-D9181D158A5A}" destId="{9EE0192C-3147-4A3A-AC96-1651042F3129}" srcOrd="10" destOrd="0" presId="urn:microsoft.com/office/officeart/2016/7/layout/VerticalDownArrowProcess"/>
    <dgm:cxn modelId="{20B42736-0519-4159-A976-029FCAE1B4F0}" type="presParOf" srcId="{9EE0192C-3147-4A3A-AC96-1651042F3129}" destId="{D7D40630-FB7B-4DC0-BE54-31A28A6BF128}" srcOrd="0" destOrd="0" presId="urn:microsoft.com/office/officeart/2016/7/layout/VerticalDownArrowProcess"/>
    <dgm:cxn modelId="{F188B8AC-A76C-4238-BBD2-62093D2151B8}" type="presParOf" srcId="{9EE0192C-3147-4A3A-AC96-1651042F3129}" destId="{C4E2642E-390E-48EB-82CD-C111079ED26B}" srcOrd="1" destOrd="0" presId="urn:microsoft.com/office/officeart/2016/7/layout/VerticalDownArrowProcess"/>
    <dgm:cxn modelId="{FC4E638B-C508-491E-A721-6A48F82BAB49}" type="presParOf" srcId="{9EE0192C-3147-4A3A-AC96-1651042F3129}" destId="{F307A060-5DD1-41B5-9A99-BA4C84BD3D1D}" srcOrd="2" destOrd="0" presId="urn:microsoft.com/office/officeart/2016/7/layout/VerticalDownArrowProcess"/>
    <dgm:cxn modelId="{6AF6EE7A-5DD3-4529-B4E3-8A887DD1F913}" type="presParOf" srcId="{7465D634-ECC1-49FB-A26A-D9181D158A5A}" destId="{7FB8069A-3D36-4AC7-AD1A-4211EC7E3D72}" srcOrd="11" destOrd="0" presId="urn:microsoft.com/office/officeart/2016/7/layout/VerticalDownArrowProcess"/>
    <dgm:cxn modelId="{8AC8A96D-9F6E-4860-9437-6F03A7E5A255}" type="presParOf" srcId="{7465D634-ECC1-49FB-A26A-D9181D158A5A}" destId="{378C50AD-527C-4EB3-B979-EAF1FFC41217}" srcOrd="12" destOrd="0" presId="urn:microsoft.com/office/officeart/2016/7/layout/VerticalDownArrowProcess"/>
    <dgm:cxn modelId="{E419020B-649D-4EC3-8FA3-B088D4C26A1E}" type="presParOf" srcId="{378C50AD-527C-4EB3-B979-EAF1FFC41217}" destId="{E277791E-6439-4FBF-8650-4EC2BB478EFD}" srcOrd="0" destOrd="0" presId="urn:microsoft.com/office/officeart/2016/7/layout/VerticalDownArrowProcess"/>
    <dgm:cxn modelId="{F11C2967-D83A-4268-9272-CB2815C1913E}" type="presParOf" srcId="{378C50AD-527C-4EB3-B979-EAF1FFC41217}" destId="{5E6B202C-42BC-4F23-9662-89E259369352}" srcOrd="1" destOrd="0" presId="urn:microsoft.com/office/officeart/2016/7/layout/VerticalDownArrowProcess"/>
    <dgm:cxn modelId="{4742C032-1A5F-4C4F-BFD1-9C06EC288EBB}" type="presParOf" srcId="{378C50AD-527C-4EB3-B979-EAF1FFC41217}" destId="{A7392328-2E43-48D6-96B9-E57A16F288E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42FD63-1D0A-4808-AD10-509E80D61DF5}"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338D0A65-F601-49D0-8027-0D03C51F0C0F}">
      <dgm:prSet custT="1"/>
      <dgm:spPr/>
      <dgm:t>
        <a:bodyPr/>
        <a:lstStyle/>
        <a:p>
          <a:pPr>
            <a:defRPr cap="all"/>
          </a:pPr>
          <a:r>
            <a:rPr lang="en-US" sz="1400" b="0"/>
            <a:t>Photograph Release</a:t>
          </a:r>
        </a:p>
      </dgm:t>
    </dgm:pt>
    <dgm:pt modelId="{D26C3BF3-ADDC-49A9-A645-BB3ABE670D84}" type="parTrans" cxnId="{5DDFB994-A63A-4774-B20D-50354BDB0A7D}">
      <dgm:prSet/>
      <dgm:spPr/>
      <dgm:t>
        <a:bodyPr/>
        <a:lstStyle/>
        <a:p>
          <a:endParaRPr lang="en-US"/>
        </a:p>
      </dgm:t>
    </dgm:pt>
    <dgm:pt modelId="{B7A2D7D3-F580-4780-9FE8-15B50AF5C182}" type="sibTrans" cxnId="{5DDFB994-A63A-4774-B20D-50354BDB0A7D}">
      <dgm:prSet/>
      <dgm:spPr/>
      <dgm:t>
        <a:bodyPr/>
        <a:lstStyle/>
        <a:p>
          <a:endParaRPr lang="en-US"/>
        </a:p>
      </dgm:t>
    </dgm:pt>
    <dgm:pt modelId="{E058BD30-1AC5-4D9B-B47E-04A5AC9A1980}">
      <dgm:prSet custT="1"/>
      <dgm:spPr/>
      <dgm:t>
        <a:bodyPr/>
        <a:lstStyle/>
        <a:p>
          <a:pPr>
            <a:defRPr cap="all"/>
          </a:pPr>
          <a:r>
            <a:rPr lang="en-US" sz="1400"/>
            <a:t>Reporting</a:t>
          </a:r>
        </a:p>
      </dgm:t>
    </dgm:pt>
    <dgm:pt modelId="{AA834C7C-D692-4C2F-9363-72BD78F87FB8}" type="parTrans" cxnId="{748A7992-09A3-4560-A32F-42E5D47FBC73}">
      <dgm:prSet/>
      <dgm:spPr/>
      <dgm:t>
        <a:bodyPr/>
        <a:lstStyle/>
        <a:p>
          <a:endParaRPr lang="en-US"/>
        </a:p>
      </dgm:t>
    </dgm:pt>
    <dgm:pt modelId="{6F16577A-F880-47A8-B4EA-941080D31B59}" type="sibTrans" cxnId="{748A7992-09A3-4560-A32F-42E5D47FBC73}">
      <dgm:prSet/>
      <dgm:spPr/>
      <dgm:t>
        <a:bodyPr/>
        <a:lstStyle/>
        <a:p>
          <a:endParaRPr lang="en-US"/>
        </a:p>
      </dgm:t>
    </dgm:pt>
    <dgm:pt modelId="{C3C20ABE-0C3F-4C5F-B047-73CD3ACF27E6}">
      <dgm:prSet custT="1"/>
      <dgm:spPr/>
      <dgm:t>
        <a:bodyPr/>
        <a:lstStyle/>
        <a:p>
          <a:pPr>
            <a:defRPr cap="all"/>
          </a:pPr>
          <a:r>
            <a:rPr lang="en-US" sz="1400"/>
            <a:t>Confidentiality</a:t>
          </a:r>
        </a:p>
      </dgm:t>
    </dgm:pt>
    <dgm:pt modelId="{F901D693-D573-4D63-9F0A-CB555CAA5836}" type="parTrans" cxnId="{1576335F-AE80-4FCC-B6B8-F814A57B3C3C}">
      <dgm:prSet/>
      <dgm:spPr/>
      <dgm:t>
        <a:bodyPr/>
        <a:lstStyle/>
        <a:p>
          <a:endParaRPr lang="en-US"/>
        </a:p>
      </dgm:t>
    </dgm:pt>
    <dgm:pt modelId="{96B3129D-FBB8-4F00-970D-78470A36D94F}" type="sibTrans" cxnId="{1576335F-AE80-4FCC-B6B8-F814A57B3C3C}">
      <dgm:prSet/>
      <dgm:spPr/>
      <dgm:t>
        <a:bodyPr/>
        <a:lstStyle/>
        <a:p>
          <a:endParaRPr lang="en-US"/>
        </a:p>
      </dgm:t>
    </dgm:pt>
    <dgm:pt modelId="{AB1231BB-F891-4E3C-B96F-1B2296E38A35}">
      <dgm:prSet custT="1"/>
      <dgm:spPr/>
      <dgm:t>
        <a:bodyPr/>
        <a:lstStyle/>
        <a:p>
          <a:pPr>
            <a:defRPr cap="all"/>
          </a:pPr>
          <a:r>
            <a:rPr lang="en-US" sz="1400"/>
            <a:t>Clients/Conflict of Interest</a:t>
          </a:r>
        </a:p>
      </dgm:t>
    </dgm:pt>
    <dgm:pt modelId="{CDC67187-2D04-4090-A68C-A44E2A36CE8F}" type="parTrans" cxnId="{14DE5659-5EDD-4326-AF54-7832158CDB04}">
      <dgm:prSet/>
      <dgm:spPr/>
      <dgm:t>
        <a:bodyPr/>
        <a:lstStyle/>
        <a:p>
          <a:endParaRPr lang="en-US"/>
        </a:p>
      </dgm:t>
    </dgm:pt>
    <dgm:pt modelId="{A93C3C8F-3395-414C-B571-5A7EB6C0E7D1}" type="sibTrans" cxnId="{14DE5659-5EDD-4326-AF54-7832158CDB04}">
      <dgm:prSet/>
      <dgm:spPr/>
      <dgm:t>
        <a:bodyPr/>
        <a:lstStyle/>
        <a:p>
          <a:endParaRPr lang="en-US"/>
        </a:p>
      </dgm:t>
    </dgm:pt>
    <dgm:pt modelId="{129B8C87-1B5D-4B91-8775-9EEA0F23109B}">
      <dgm:prSet custT="1"/>
      <dgm:spPr/>
      <dgm:t>
        <a:bodyPr/>
        <a:lstStyle/>
        <a:p>
          <a:pPr>
            <a:defRPr cap="all"/>
          </a:pPr>
          <a:r>
            <a:rPr lang="en-US" sz="1400"/>
            <a:t>Driving &amp; Background Check</a:t>
          </a:r>
        </a:p>
      </dgm:t>
    </dgm:pt>
    <dgm:pt modelId="{69B19F89-B884-42D9-9D38-53AF88191782}" type="parTrans" cxnId="{D562BD33-BB41-44C7-B6A0-4B5FF6D4AD44}">
      <dgm:prSet/>
      <dgm:spPr/>
      <dgm:t>
        <a:bodyPr/>
        <a:lstStyle/>
        <a:p>
          <a:endParaRPr lang="en-US"/>
        </a:p>
      </dgm:t>
    </dgm:pt>
    <dgm:pt modelId="{202A0E76-441D-4E10-986C-03D514AF912C}" type="sibTrans" cxnId="{D562BD33-BB41-44C7-B6A0-4B5FF6D4AD44}">
      <dgm:prSet/>
      <dgm:spPr/>
      <dgm:t>
        <a:bodyPr/>
        <a:lstStyle/>
        <a:p>
          <a:endParaRPr lang="en-US"/>
        </a:p>
      </dgm:t>
    </dgm:pt>
    <dgm:pt modelId="{86D5E609-EF67-448D-8DBB-724F1298E1D2}">
      <dgm:prSet custT="1"/>
      <dgm:spPr/>
      <dgm:t>
        <a:bodyPr/>
        <a:lstStyle/>
        <a:p>
          <a:pPr>
            <a:defRPr cap="all"/>
          </a:pPr>
          <a:r>
            <a:rPr lang="en-US" sz="1400"/>
            <a:t>Withdrawal of Consent</a:t>
          </a:r>
        </a:p>
      </dgm:t>
    </dgm:pt>
    <dgm:pt modelId="{6A70C0D1-0C50-47E5-B6B9-18158C966D53}" type="parTrans" cxnId="{1E3DE222-DFB2-421A-B961-73ECDCDC329D}">
      <dgm:prSet/>
      <dgm:spPr/>
      <dgm:t>
        <a:bodyPr/>
        <a:lstStyle/>
        <a:p>
          <a:endParaRPr lang="en-US"/>
        </a:p>
      </dgm:t>
    </dgm:pt>
    <dgm:pt modelId="{EB0148D8-A51B-4E4F-9026-0250A2662C76}" type="sibTrans" cxnId="{1E3DE222-DFB2-421A-B961-73ECDCDC329D}">
      <dgm:prSet/>
      <dgm:spPr/>
      <dgm:t>
        <a:bodyPr/>
        <a:lstStyle/>
        <a:p>
          <a:endParaRPr lang="en-US"/>
        </a:p>
      </dgm:t>
    </dgm:pt>
    <dgm:pt modelId="{5DD6D78B-AC83-4AED-9E5C-61A0DCB5FFB1}" type="pres">
      <dgm:prSet presAssocID="{B642FD63-1D0A-4808-AD10-509E80D61DF5}" presName="root" presStyleCnt="0">
        <dgm:presLayoutVars>
          <dgm:dir/>
          <dgm:resizeHandles val="exact"/>
        </dgm:presLayoutVars>
      </dgm:prSet>
      <dgm:spPr/>
    </dgm:pt>
    <dgm:pt modelId="{0FF3B87F-24B7-4E96-81EF-E7E074C16F00}" type="pres">
      <dgm:prSet presAssocID="{338D0A65-F601-49D0-8027-0D03C51F0C0F}" presName="compNode" presStyleCnt="0"/>
      <dgm:spPr/>
    </dgm:pt>
    <dgm:pt modelId="{3A4C4731-E418-4ABE-ACF2-2E3FA9D159FC}" type="pres">
      <dgm:prSet presAssocID="{338D0A65-F601-49D0-8027-0D03C51F0C0F}" presName="iconBgRect" presStyleLbl="bgShp" presStyleIdx="0" presStyleCnt="6"/>
      <dgm:spPr/>
    </dgm:pt>
    <dgm:pt modelId="{F10C76C6-A4B0-47AF-BE4E-4C782D472071}" type="pres">
      <dgm:prSet presAssocID="{338D0A65-F601-49D0-8027-0D03C51F0C0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a:ext>
      </dgm:extLst>
    </dgm:pt>
    <dgm:pt modelId="{0598F723-F212-43F1-9C5D-3D792E5285FF}" type="pres">
      <dgm:prSet presAssocID="{338D0A65-F601-49D0-8027-0D03C51F0C0F}" presName="spaceRect" presStyleCnt="0"/>
      <dgm:spPr/>
    </dgm:pt>
    <dgm:pt modelId="{8C7A21DA-7A65-4044-B263-BFE6FA041DEC}" type="pres">
      <dgm:prSet presAssocID="{338D0A65-F601-49D0-8027-0D03C51F0C0F}" presName="textRect" presStyleLbl="revTx" presStyleIdx="0" presStyleCnt="6">
        <dgm:presLayoutVars>
          <dgm:chMax val="1"/>
          <dgm:chPref val="1"/>
        </dgm:presLayoutVars>
      </dgm:prSet>
      <dgm:spPr/>
    </dgm:pt>
    <dgm:pt modelId="{62666F66-B5CF-4FFC-98AE-F6482E169C48}" type="pres">
      <dgm:prSet presAssocID="{B7A2D7D3-F580-4780-9FE8-15B50AF5C182}" presName="sibTrans" presStyleCnt="0"/>
      <dgm:spPr/>
    </dgm:pt>
    <dgm:pt modelId="{596CDC71-BF9A-4D57-B184-05EC17ED52A4}" type="pres">
      <dgm:prSet presAssocID="{E058BD30-1AC5-4D9B-B47E-04A5AC9A1980}" presName="compNode" presStyleCnt="0"/>
      <dgm:spPr/>
    </dgm:pt>
    <dgm:pt modelId="{0E42853E-F5AD-4D9F-9E67-A7EF1597D9D8}" type="pres">
      <dgm:prSet presAssocID="{E058BD30-1AC5-4D9B-B47E-04A5AC9A1980}" presName="iconBgRect" presStyleLbl="bgShp" presStyleIdx="1" presStyleCnt="6"/>
      <dgm:spPr/>
    </dgm:pt>
    <dgm:pt modelId="{D879CA6F-7205-4237-BF1E-08AFABEB8D2D}" type="pres">
      <dgm:prSet presAssocID="{E058BD30-1AC5-4D9B-B47E-04A5AC9A198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905CC092-8A57-42D3-839E-DA3D82A04B55}" type="pres">
      <dgm:prSet presAssocID="{E058BD30-1AC5-4D9B-B47E-04A5AC9A1980}" presName="spaceRect" presStyleCnt="0"/>
      <dgm:spPr/>
    </dgm:pt>
    <dgm:pt modelId="{7BDE9A85-2C4B-4489-93A0-E608AB44B335}" type="pres">
      <dgm:prSet presAssocID="{E058BD30-1AC5-4D9B-B47E-04A5AC9A1980}" presName="textRect" presStyleLbl="revTx" presStyleIdx="1" presStyleCnt="6">
        <dgm:presLayoutVars>
          <dgm:chMax val="1"/>
          <dgm:chPref val="1"/>
        </dgm:presLayoutVars>
      </dgm:prSet>
      <dgm:spPr/>
    </dgm:pt>
    <dgm:pt modelId="{417DA0DB-1B3D-44E2-8317-C8AA31DAEED5}" type="pres">
      <dgm:prSet presAssocID="{6F16577A-F880-47A8-B4EA-941080D31B59}" presName="sibTrans" presStyleCnt="0"/>
      <dgm:spPr/>
    </dgm:pt>
    <dgm:pt modelId="{A5A7C3A7-D076-4DF3-8F28-44777409BFBB}" type="pres">
      <dgm:prSet presAssocID="{C3C20ABE-0C3F-4C5F-B047-73CD3ACF27E6}" presName="compNode" presStyleCnt="0"/>
      <dgm:spPr/>
    </dgm:pt>
    <dgm:pt modelId="{CB466554-CAEB-4E48-94DB-25308BDD10C2}" type="pres">
      <dgm:prSet presAssocID="{C3C20ABE-0C3F-4C5F-B047-73CD3ACF27E6}" presName="iconBgRect" presStyleLbl="bgShp" presStyleIdx="2" presStyleCnt="6"/>
      <dgm:spPr/>
    </dgm:pt>
    <dgm:pt modelId="{BA6406FC-81E5-4E78-B205-9F03F7C4B04B}" type="pres">
      <dgm:prSet presAssocID="{C3C20ABE-0C3F-4C5F-B047-73CD3ACF27E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1A5EA623-CFF9-4E2E-B0FA-FDBF7F42D72C}" type="pres">
      <dgm:prSet presAssocID="{C3C20ABE-0C3F-4C5F-B047-73CD3ACF27E6}" presName="spaceRect" presStyleCnt="0"/>
      <dgm:spPr/>
    </dgm:pt>
    <dgm:pt modelId="{785342A1-D514-4ED8-8A18-0D2772D697B5}" type="pres">
      <dgm:prSet presAssocID="{C3C20ABE-0C3F-4C5F-B047-73CD3ACF27E6}" presName="textRect" presStyleLbl="revTx" presStyleIdx="2" presStyleCnt="6" custScaleX="113160">
        <dgm:presLayoutVars>
          <dgm:chMax val="1"/>
          <dgm:chPref val="1"/>
        </dgm:presLayoutVars>
      </dgm:prSet>
      <dgm:spPr/>
    </dgm:pt>
    <dgm:pt modelId="{F13A41FD-FD3F-43B7-81D2-A638F8A05650}" type="pres">
      <dgm:prSet presAssocID="{96B3129D-FBB8-4F00-970D-78470A36D94F}" presName="sibTrans" presStyleCnt="0"/>
      <dgm:spPr/>
    </dgm:pt>
    <dgm:pt modelId="{149FADCA-5C5A-4905-8B78-AE1822DD5298}" type="pres">
      <dgm:prSet presAssocID="{AB1231BB-F891-4E3C-B96F-1B2296E38A35}" presName="compNode" presStyleCnt="0"/>
      <dgm:spPr/>
    </dgm:pt>
    <dgm:pt modelId="{8C402E31-4405-43AA-9258-B45802BFA822}" type="pres">
      <dgm:prSet presAssocID="{AB1231BB-F891-4E3C-B96F-1B2296E38A35}" presName="iconBgRect" presStyleLbl="bgShp" presStyleIdx="3" presStyleCnt="6"/>
      <dgm:spPr/>
    </dgm:pt>
    <dgm:pt modelId="{6B1BBCD8-41E3-4D40-B38C-67C5671E4624}" type="pres">
      <dgm:prSet presAssocID="{AB1231BB-F891-4E3C-B96F-1B2296E38A3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F767AB58-4787-4A16-B574-A744325EBDB1}" type="pres">
      <dgm:prSet presAssocID="{AB1231BB-F891-4E3C-B96F-1B2296E38A35}" presName="spaceRect" presStyleCnt="0"/>
      <dgm:spPr/>
    </dgm:pt>
    <dgm:pt modelId="{CE452250-BBD8-4359-A366-10E64752838C}" type="pres">
      <dgm:prSet presAssocID="{AB1231BB-F891-4E3C-B96F-1B2296E38A35}" presName="textRect" presStyleLbl="revTx" presStyleIdx="3" presStyleCnt="6" custScaleX="111797">
        <dgm:presLayoutVars>
          <dgm:chMax val="1"/>
          <dgm:chPref val="1"/>
        </dgm:presLayoutVars>
      </dgm:prSet>
      <dgm:spPr/>
    </dgm:pt>
    <dgm:pt modelId="{75055D01-4420-469B-B4BF-B928464F3732}" type="pres">
      <dgm:prSet presAssocID="{A93C3C8F-3395-414C-B571-5A7EB6C0E7D1}" presName="sibTrans" presStyleCnt="0"/>
      <dgm:spPr/>
    </dgm:pt>
    <dgm:pt modelId="{72DB51BC-BE4E-4D74-A5FD-94BEFCC43A20}" type="pres">
      <dgm:prSet presAssocID="{129B8C87-1B5D-4B91-8775-9EEA0F23109B}" presName="compNode" presStyleCnt="0"/>
      <dgm:spPr/>
    </dgm:pt>
    <dgm:pt modelId="{B11FEE7A-2E63-40DE-8498-995560F7B5BA}" type="pres">
      <dgm:prSet presAssocID="{129B8C87-1B5D-4B91-8775-9EEA0F23109B}" presName="iconBgRect" presStyleLbl="bgShp" presStyleIdx="4" presStyleCnt="6"/>
      <dgm:spPr/>
    </dgm:pt>
    <dgm:pt modelId="{CB1B45E8-AAF7-45EA-B40B-898F5FC75EF9}" type="pres">
      <dgm:prSet presAssocID="{129B8C87-1B5D-4B91-8775-9EEA0F23109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r"/>
        </a:ext>
      </dgm:extLst>
    </dgm:pt>
    <dgm:pt modelId="{AC33C7A0-D921-494E-8A81-CB28AE7EAE29}" type="pres">
      <dgm:prSet presAssocID="{129B8C87-1B5D-4B91-8775-9EEA0F23109B}" presName="spaceRect" presStyleCnt="0"/>
      <dgm:spPr/>
    </dgm:pt>
    <dgm:pt modelId="{59C6C739-342F-498D-BAEE-655C3053025D}" type="pres">
      <dgm:prSet presAssocID="{129B8C87-1B5D-4B91-8775-9EEA0F23109B}" presName="textRect" presStyleLbl="revTx" presStyleIdx="4" presStyleCnt="6">
        <dgm:presLayoutVars>
          <dgm:chMax val="1"/>
          <dgm:chPref val="1"/>
        </dgm:presLayoutVars>
      </dgm:prSet>
      <dgm:spPr/>
    </dgm:pt>
    <dgm:pt modelId="{FF61FE51-68E7-437E-AFD1-08F6EFC982E4}" type="pres">
      <dgm:prSet presAssocID="{202A0E76-441D-4E10-986C-03D514AF912C}" presName="sibTrans" presStyleCnt="0"/>
      <dgm:spPr/>
    </dgm:pt>
    <dgm:pt modelId="{FAA78A89-8EEC-43FE-B728-2160E9A72EDE}" type="pres">
      <dgm:prSet presAssocID="{86D5E609-EF67-448D-8DBB-724F1298E1D2}" presName="compNode" presStyleCnt="0"/>
      <dgm:spPr/>
    </dgm:pt>
    <dgm:pt modelId="{F30C1E0B-EEDB-4E4F-A83C-84A9D94AF29B}" type="pres">
      <dgm:prSet presAssocID="{86D5E609-EF67-448D-8DBB-724F1298E1D2}" presName="iconBgRect" presStyleLbl="bgShp" presStyleIdx="5" presStyleCnt="6"/>
      <dgm:spPr/>
    </dgm:pt>
    <dgm:pt modelId="{19E8DF19-144B-4C74-8FF8-3ADC9406B25C}" type="pres">
      <dgm:prSet presAssocID="{86D5E609-EF67-448D-8DBB-724F1298E1D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tract"/>
        </a:ext>
      </dgm:extLst>
    </dgm:pt>
    <dgm:pt modelId="{E932D22C-D2C3-4AC3-937C-F853F1899452}" type="pres">
      <dgm:prSet presAssocID="{86D5E609-EF67-448D-8DBB-724F1298E1D2}" presName="spaceRect" presStyleCnt="0"/>
      <dgm:spPr/>
    </dgm:pt>
    <dgm:pt modelId="{4A5CAAA5-9D2C-4F32-B7E2-D1101DD83D5B}" type="pres">
      <dgm:prSet presAssocID="{86D5E609-EF67-448D-8DBB-724F1298E1D2}" presName="textRect" presStyleLbl="revTx" presStyleIdx="5" presStyleCnt="6">
        <dgm:presLayoutVars>
          <dgm:chMax val="1"/>
          <dgm:chPref val="1"/>
        </dgm:presLayoutVars>
      </dgm:prSet>
      <dgm:spPr/>
    </dgm:pt>
  </dgm:ptLst>
  <dgm:cxnLst>
    <dgm:cxn modelId="{34E4150D-1E6F-49BD-A2BC-62831E9F5E89}" type="presOf" srcId="{129B8C87-1B5D-4B91-8775-9EEA0F23109B}" destId="{59C6C739-342F-498D-BAEE-655C3053025D}" srcOrd="0" destOrd="0" presId="urn:microsoft.com/office/officeart/2018/5/layout/IconCircleLabelList"/>
    <dgm:cxn modelId="{1E3DE222-DFB2-421A-B961-73ECDCDC329D}" srcId="{B642FD63-1D0A-4808-AD10-509E80D61DF5}" destId="{86D5E609-EF67-448D-8DBB-724F1298E1D2}" srcOrd="5" destOrd="0" parTransId="{6A70C0D1-0C50-47E5-B6B9-18158C966D53}" sibTransId="{EB0148D8-A51B-4E4F-9026-0250A2662C76}"/>
    <dgm:cxn modelId="{D562BD33-BB41-44C7-B6A0-4B5FF6D4AD44}" srcId="{B642FD63-1D0A-4808-AD10-509E80D61DF5}" destId="{129B8C87-1B5D-4B91-8775-9EEA0F23109B}" srcOrd="4" destOrd="0" parTransId="{69B19F89-B884-42D9-9D38-53AF88191782}" sibTransId="{202A0E76-441D-4E10-986C-03D514AF912C}"/>
    <dgm:cxn modelId="{35C4DA39-392D-4D62-9C31-FEB7A776FB56}" type="presOf" srcId="{AB1231BB-F891-4E3C-B96F-1B2296E38A35}" destId="{CE452250-BBD8-4359-A366-10E64752838C}" srcOrd="0" destOrd="0" presId="urn:microsoft.com/office/officeart/2018/5/layout/IconCircleLabelList"/>
    <dgm:cxn modelId="{1576335F-AE80-4FCC-B6B8-F814A57B3C3C}" srcId="{B642FD63-1D0A-4808-AD10-509E80D61DF5}" destId="{C3C20ABE-0C3F-4C5F-B047-73CD3ACF27E6}" srcOrd="2" destOrd="0" parTransId="{F901D693-D573-4D63-9F0A-CB555CAA5836}" sibTransId="{96B3129D-FBB8-4F00-970D-78470A36D94F}"/>
    <dgm:cxn modelId="{43F6574D-C5FC-4AFC-B285-AB94C04B9F5C}" type="presOf" srcId="{B642FD63-1D0A-4808-AD10-509E80D61DF5}" destId="{5DD6D78B-AC83-4AED-9E5C-61A0DCB5FFB1}" srcOrd="0" destOrd="0" presId="urn:microsoft.com/office/officeart/2018/5/layout/IconCircleLabelList"/>
    <dgm:cxn modelId="{52EC0D4E-DFCF-450C-82AE-4B9D75DB02FF}" type="presOf" srcId="{338D0A65-F601-49D0-8027-0D03C51F0C0F}" destId="{8C7A21DA-7A65-4044-B263-BFE6FA041DEC}" srcOrd="0" destOrd="0" presId="urn:microsoft.com/office/officeart/2018/5/layout/IconCircleLabelList"/>
    <dgm:cxn modelId="{89058855-1BF7-47F3-B9DB-15E75C7A725D}" type="presOf" srcId="{86D5E609-EF67-448D-8DBB-724F1298E1D2}" destId="{4A5CAAA5-9D2C-4F32-B7E2-D1101DD83D5B}" srcOrd="0" destOrd="0" presId="urn:microsoft.com/office/officeart/2018/5/layout/IconCircleLabelList"/>
    <dgm:cxn modelId="{14DE5659-5EDD-4326-AF54-7832158CDB04}" srcId="{B642FD63-1D0A-4808-AD10-509E80D61DF5}" destId="{AB1231BB-F891-4E3C-B96F-1B2296E38A35}" srcOrd="3" destOrd="0" parTransId="{CDC67187-2D04-4090-A68C-A44E2A36CE8F}" sibTransId="{A93C3C8F-3395-414C-B571-5A7EB6C0E7D1}"/>
    <dgm:cxn modelId="{748A7992-09A3-4560-A32F-42E5D47FBC73}" srcId="{B642FD63-1D0A-4808-AD10-509E80D61DF5}" destId="{E058BD30-1AC5-4D9B-B47E-04A5AC9A1980}" srcOrd="1" destOrd="0" parTransId="{AA834C7C-D692-4C2F-9363-72BD78F87FB8}" sibTransId="{6F16577A-F880-47A8-B4EA-941080D31B59}"/>
    <dgm:cxn modelId="{5DDFB994-A63A-4774-B20D-50354BDB0A7D}" srcId="{B642FD63-1D0A-4808-AD10-509E80D61DF5}" destId="{338D0A65-F601-49D0-8027-0D03C51F0C0F}" srcOrd="0" destOrd="0" parTransId="{D26C3BF3-ADDC-49A9-A645-BB3ABE670D84}" sibTransId="{B7A2D7D3-F580-4780-9FE8-15B50AF5C182}"/>
    <dgm:cxn modelId="{6BE9E2D8-2A48-47CD-B2C0-8CBC93F57665}" type="presOf" srcId="{E058BD30-1AC5-4D9B-B47E-04A5AC9A1980}" destId="{7BDE9A85-2C4B-4489-93A0-E608AB44B335}" srcOrd="0" destOrd="0" presId="urn:microsoft.com/office/officeart/2018/5/layout/IconCircleLabelList"/>
    <dgm:cxn modelId="{829596DD-393C-4774-A49B-BB3A39D0713A}" type="presOf" srcId="{C3C20ABE-0C3F-4C5F-B047-73CD3ACF27E6}" destId="{785342A1-D514-4ED8-8A18-0D2772D697B5}" srcOrd="0" destOrd="0" presId="urn:microsoft.com/office/officeart/2018/5/layout/IconCircleLabelList"/>
    <dgm:cxn modelId="{E4829E04-F7BB-42ED-BC96-6FC575FE7F02}" type="presParOf" srcId="{5DD6D78B-AC83-4AED-9E5C-61A0DCB5FFB1}" destId="{0FF3B87F-24B7-4E96-81EF-E7E074C16F00}" srcOrd="0" destOrd="0" presId="urn:microsoft.com/office/officeart/2018/5/layout/IconCircleLabelList"/>
    <dgm:cxn modelId="{71400A41-0C56-4E44-835E-BF05FBC33DDE}" type="presParOf" srcId="{0FF3B87F-24B7-4E96-81EF-E7E074C16F00}" destId="{3A4C4731-E418-4ABE-ACF2-2E3FA9D159FC}" srcOrd="0" destOrd="0" presId="urn:microsoft.com/office/officeart/2018/5/layout/IconCircleLabelList"/>
    <dgm:cxn modelId="{37861B61-1A27-4E2B-B868-19E3B2A9DEEE}" type="presParOf" srcId="{0FF3B87F-24B7-4E96-81EF-E7E074C16F00}" destId="{F10C76C6-A4B0-47AF-BE4E-4C782D472071}" srcOrd="1" destOrd="0" presId="urn:microsoft.com/office/officeart/2018/5/layout/IconCircleLabelList"/>
    <dgm:cxn modelId="{498A1617-6970-433E-B5AF-EA2A9E4CE061}" type="presParOf" srcId="{0FF3B87F-24B7-4E96-81EF-E7E074C16F00}" destId="{0598F723-F212-43F1-9C5D-3D792E5285FF}" srcOrd="2" destOrd="0" presId="urn:microsoft.com/office/officeart/2018/5/layout/IconCircleLabelList"/>
    <dgm:cxn modelId="{1F488313-DDBC-46A9-8A4A-1EF09C0ACCBB}" type="presParOf" srcId="{0FF3B87F-24B7-4E96-81EF-E7E074C16F00}" destId="{8C7A21DA-7A65-4044-B263-BFE6FA041DEC}" srcOrd="3" destOrd="0" presId="urn:microsoft.com/office/officeart/2018/5/layout/IconCircleLabelList"/>
    <dgm:cxn modelId="{B5758650-CCD1-412C-B445-8F623FE5AC7A}" type="presParOf" srcId="{5DD6D78B-AC83-4AED-9E5C-61A0DCB5FFB1}" destId="{62666F66-B5CF-4FFC-98AE-F6482E169C48}" srcOrd="1" destOrd="0" presId="urn:microsoft.com/office/officeart/2018/5/layout/IconCircleLabelList"/>
    <dgm:cxn modelId="{2A6D6E96-61BB-4D4D-9AD4-FADE692F2B19}" type="presParOf" srcId="{5DD6D78B-AC83-4AED-9E5C-61A0DCB5FFB1}" destId="{596CDC71-BF9A-4D57-B184-05EC17ED52A4}" srcOrd="2" destOrd="0" presId="urn:microsoft.com/office/officeart/2018/5/layout/IconCircleLabelList"/>
    <dgm:cxn modelId="{38340B4A-3A62-4AF6-8502-6925F9CA9E55}" type="presParOf" srcId="{596CDC71-BF9A-4D57-B184-05EC17ED52A4}" destId="{0E42853E-F5AD-4D9F-9E67-A7EF1597D9D8}" srcOrd="0" destOrd="0" presId="urn:microsoft.com/office/officeart/2018/5/layout/IconCircleLabelList"/>
    <dgm:cxn modelId="{EE491434-E81C-485A-898E-D6141020D3F8}" type="presParOf" srcId="{596CDC71-BF9A-4D57-B184-05EC17ED52A4}" destId="{D879CA6F-7205-4237-BF1E-08AFABEB8D2D}" srcOrd="1" destOrd="0" presId="urn:microsoft.com/office/officeart/2018/5/layout/IconCircleLabelList"/>
    <dgm:cxn modelId="{A3C48B01-E8FD-4E3E-AE36-4768AC56A811}" type="presParOf" srcId="{596CDC71-BF9A-4D57-B184-05EC17ED52A4}" destId="{905CC092-8A57-42D3-839E-DA3D82A04B55}" srcOrd="2" destOrd="0" presId="urn:microsoft.com/office/officeart/2018/5/layout/IconCircleLabelList"/>
    <dgm:cxn modelId="{BB000431-B691-4C76-9735-A99CB5B42D6E}" type="presParOf" srcId="{596CDC71-BF9A-4D57-B184-05EC17ED52A4}" destId="{7BDE9A85-2C4B-4489-93A0-E608AB44B335}" srcOrd="3" destOrd="0" presId="urn:microsoft.com/office/officeart/2018/5/layout/IconCircleLabelList"/>
    <dgm:cxn modelId="{7A307D64-06C7-409A-9112-AAB263AE95E8}" type="presParOf" srcId="{5DD6D78B-AC83-4AED-9E5C-61A0DCB5FFB1}" destId="{417DA0DB-1B3D-44E2-8317-C8AA31DAEED5}" srcOrd="3" destOrd="0" presId="urn:microsoft.com/office/officeart/2018/5/layout/IconCircleLabelList"/>
    <dgm:cxn modelId="{36FE05BB-2BCA-4E95-A5F7-2F0798812ED2}" type="presParOf" srcId="{5DD6D78B-AC83-4AED-9E5C-61A0DCB5FFB1}" destId="{A5A7C3A7-D076-4DF3-8F28-44777409BFBB}" srcOrd="4" destOrd="0" presId="urn:microsoft.com/office/officeart/2018/5/layout/IconCircleLabelList"/>
    <dgm:cxn modelId="{6C043CCF-F2AF-4C38-B1B5-2593A7A54DCE}" type="presParOf" srcId="{A5A7C3A7-D076-4DF3-8F28-44777409BFBB}" destId="{CB466554-CAEB-4E48-94DB-25308BDD10C2}" srcOrd="0" destOrd="0" presId="urn:microsoft.com/office/officeart/2018/5/layout/IconCircleLabelList"/>
    <dgm:cxn modelId="{2A2828DB-381C-4E15-8FDA-A48C0BF8F5C6}" type="presParOf" srcId="{A5A7C3A7-D076-4DF3-8F28-44777409BFBB}" destId="{BA6406FC-81E5-4E78-B205-9F03F7C4B04B}" srcOrd="1" destOrd="0" presId="urn:microsoft.com/office/officeart/2018/5/layout/IconCircleLabelList"/>
    <dgm:cxn modelId="{B5178B95-B530-409B-8CAB-76355BCA066F}" type="presParOf" srcId="{A5A7C3A7-D076-4DF3-8F28-44777409BFBB}" destId="{1A5EA623-CFF9-4E2E-B0FA-FDBF7F42D72C}" srcOrd="2" destOrd="0" presId="urn:microsoft.com/office/officeart/2018/5/layout/IconCircleLabelList"/>
    <dgm:cxn modelId="{E84174A8-54E1-46D7-A0F4-027922835931}" type="presParOf" srcId="{A5A7C3A7-D076-4DF3-8F28-44777409BFBB}" destId="{785342A1-D514-4ED8-8A18-0D2772D697B5}" srcOrd="3" destOrd="0" presId="urn:microsoft.com/office/officeart/2018/5/layout/IconCircleLabelList"/>
    <dgm:cxn modelId="{1EC2CA2F-0436-4D1D-99DB-319D79B916CB}" type="presParOf" srcId="{5DD6D78B-AC83-4AED-9E5C-61A0DCB5FFB1}" destId="{F13A41FD-FD3F-43B7-81D2-A638F8A05650}" srcOrd="5" destOrd="0" presId="urn:microsoft.com/office/officeart/2018/5/layout/IconCircleLabelList"/>
    <dgm:cxn modelId="{08BF123A-AB31-421F-B514-0389849BE325}" type="presParOf" srcId="{5DD6D78B-AC83-4AED-9E5C-61A0DCB5FFB1}" destId="{149FADCA-5C5A-4905-8B78-AE1822DD5298}" srcOrd="6" destOrd="0" presId="urn:microsoft.com/office/officeart/2018/5/layout/IconCircleLabelList"/>
    <dgm:cxn modelId="{D6C4E175-B5A9-4373-BB1F-3F6F34D3CFEC}" type="presParOf" srcId="{149FADCA-5C5A-4905-8B78-AE1822DD5298}" destId="{8C402E31-4405-43AA-9258-B45802BFA822}" srcOrd="0" destOrd="0" presId="urn:microsoft.com/office/officeart/2018/5/layout/IconCircleLabelList"/>
    <dgm:cxn modelId="{254C3230-1EC7-47CB-9449-56412DDF1F73}" type="presParOf" srcId="{149FADCA-5C5A-4905-8B78-AE1822DD5298}" destId="{6B1BBCD8-41E3-4D40-B38C-67C5671E4624}" srcOrd="1" destOrd="0" presId="urn:microsoft.com/office/officeart/2018/5/layout/IconCircleLabelList"/>
    <dgm:cxn modelId="{DD210F22-1257-4C13-8824-E4FBA545CBAA}" type="presParOf" srcId="{149FADCA-5C5A-4905-8B78-AE1822DD5298}" destId="{F767AB58-4787-4A16-B574-A744325EBDB1}" srcOrd="2" destOrd="0" presId="urn:microsoft.com/office/officeart/2018/5/layout/IconCircleLabelList"/>
    <dgm:cxn modelId="{ACD82AE3-96B4-4ECF-BFA9-3DCA973D901F}" type="presParOf" srcId="{149FADCA-5C5A-4905-8B78-AE1822DD5298}" destId="{CE452250-BBD8-4359-A366-10E64752838C}" srcOrd="3" destOrd="0" presId="urn:microsoft.com/office/officeart/2018/5/layout/IconCircleLabelList"/>
    <dgm:cxn modelId="{89774D5B-18B3-49B0-914F-266C33C6B782}" type="presParOf" srcId="{5DD6D78B-AC83-4AED-9E5C-61A0DCB5FFB1}" destId="{75055D01-4420-469B-B4BF-B928464F3732}" srcOrd="7" destOrd="0" presId="urn:microsoft.com/office/officeart/2018/5/layout/IconCircleLabelList"/>
    <dgm:cxn modelId="{91AF1FBC-0291-4AF7-9C7F-9D03603C8514}" type="presParOf" srcId="{5DD6D78B-AC83-4AED-9E5C-61A0DCB5FFB1}" destId="{72DB51BC-BE4E-4D74-A5FD-94BEFCC43A20}" srcOrd="8" destOrd="0" presId="urn:microsoft.com/office/officeart/2018/5/layout/IconCircleLabelList"/>
    <dgm:cxn modelId="{E10322FD-61DE-4D88-BF09-02BFFBD89256}" type="presParOf" srcId="{72DB51BC-BE4E-4D74-A5FD-94BEFCC43A20}" destId="{B11FEE7A-2E63-40DE-8498-995560F7B5BA}" srcOrd="0" destOrd="0" presId="urn:microsoft.com/office/officeart/2018/5/layout/IconCircleLabelList"/>
    <dgm:cxn modelId="{32450272-A3D9-4668-8FA4-862D48F1BA55}" type="presParOf" srcId="{72DB51BC-BE4E-4D74-A5FD-94BEFCC43A20}" destId="{CB1B45E8-AAF7-45EA-B40B-898F5FC75EF9}" srcOrd="1" destOrd="0" presId="urn:microsoft.com/office/officeart/2018/5/layout/IconCircleLabelList"/>
    <dgm:cxn modelId="{E36760FD-2197-4006-B6DE-35EEC60F8A71}" type="presParOf" srcId="{72DB51BC-BE4E-4D74-A5FD-94BEFCC43A20}" destId="{AC33C7A0-D921-494E-8A81-CB28AE7EAE29}" srcOrd="2" destOrd="0" presId="urn:microsoft.com/office/officeart/2018/5/layout/IconCircleLabelList"/>
    <dgm:cxn modelId="{69C573D8-8F75-4D14-8416-A4D17DF67BDD}" type="presParOf" srcId="{72DB51BC-BE4E-4D74-A5FD-94BEFCC43A20}" destId="{59C6C739-342F-498D-BAEE-655C3053025D}" srcOrd="3" destOrd="0" presId="urn:microsoft.com/office/officeart/2018/5/layout/IconCircleLabelList"/>
    <dgm:cxn modelId="{939A10FA-9F56-436B-8783-EB08A0F63907}" type="presParOf" srcId="{5DD6D78B-AC83-4AED-9E5C-61A0DCB5FFB1}" destId="{FF61FE51-68E7-437E-AFD1-08F6EFC982E4}" srcOrd="9" destOrd="0" presId="urn:microsoft.com/office/officeart/2018/5/layout/IconCircleLabelList"/>
    <dgm:cxn modelId="{92F93D1C-C7E0-4B1A-A1AD-97D72D580972}" type="presParOf" srcId="{5DD6D78B-AC83-4AED-9E5C-61A0DCB5FFB1}" destId="{FAA78A89-8EEC-43FE-B728-2160E9A72EDE}" srcOrd="10" destOrd="0" presId="urn:microsoft.com/office/officeart/2018/5/layout/IconCircleLabelList"/>
    <dgm:cxn modelId="{AE92C385-4534-4828-B5D1-7E44E234FEF0}" type="presParOf" srcId="{FAA78A89-8EEC-43FE-B728-2160E9A72EDE}" destId="{F30C1E0B-EEDB-4E4F-A83C-84A9D94AF29B}" srcOrd="0" destOrd="0" presId="urn:microsoft.com/office/officeart/2018/5/layout/IconCircleLabelList"/>
    <dgm:cxn modelId="{B52D63BE-BCD3-4DEA-9C74-D968ADE2833C}" type="presParOf" srcId="{FAA78A89-8EEC-43FE-B728-2160E9A72EDE}" destId="{19E8DF19-144B-4C74-8FF8-3ADC9406B25C}" srcOrd="1" destOrd="0" presId="urn:microsoft.com/office/officeart/2018/5/layout/IconCircleLabelList"/>
    <dgm:cxn modelId="{0E2F6C72-8587-4852-B97D-3D8807E76523}" type="presParOf" srcId="{FAA78A89-8EEC-43FE-B728-2160E9A72EDE}" destId="{E932D22C-D2C3-4AC3-937C-F853F1899452}" srcOrd="2" destOrd="0" presId="urn:microsoft.com/office/officeart/2018/5/layout/IconCircleLabelList"/>
    <dgm:cxn modelId="{C526D30A-5DDE-42B5-863E-AF1D64825873}" type="presParOf" srcId="{FAA78A89-8EEC-43FE-B728-2160E9A72EDE}" destId="{4A5CAAA5-9D2C-4F32-B7E2-D1101DD83D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42FD63-1D0A-4808-AD10-509E80D61DF5}"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C3C20ABE-0C3F-4C5F-B047-73CD3ACF27E6}">
      <dgm:prSet custT="1"/>
      <dgm:spPr/>
      <dgm:t>
        <a:bodyPr/>
        <a:lstStyle/>
        <a:p>
          <a:pPr>
            <a:lnSpc>
              <a:spcPct val="100000"/>
            </a:lnSpc>
            <a:defRPr cap="all"/>
          </a:pPr>
          <a:r>
            <a:rPr lang="en-US" sz="1400"/>
            <a:t>Data Privacy Agreement</a:t>
          </a:r>
        </a:p>
      </dgm:t>
    </dgm:pt>
    <dgm:pt modelId="{F901D693-D573-4D63-9F0A-CB555CAA5836}" type="parTrans" cxnId="{1576335F-AE80-4FCC-B6B8-F814A57B3C3C}">
      <dgm:prSet/>
      <dgm:spPr/>
      <dgm:t>
        <a:bodyPr/>
        <a:lstStyle/>
        <a:p>
          <a:endParaRPr lang="en-US"/>
        </a:p>
      </dgm:t>
    </dgm:pt>
    <dgm:pt modelId="{96B3129D-FBB8-4F00-970D-78470A36D94F}" type="sibTrans" cxnId="{1576335F-AE80-4FCC-B6B8-F814A57B3C3C}">
      <dgm:prSet/>
      <dgm:spPr/>
      <dgm:t>
        <a:bodyPr/>
        <a:lstStyle/>
        <a:p>
          <a:endParaRPr lang="en-US"/>
        </a:p>
      </dgm:t>
    </dgm:pt>
    <dgm:pt modelId="{AB1231BB-F891-4E3C-B96F-1B2296E38A35}">
      <dgm:prSet custT="1"/>
      <dgm:spPr/>
      <dgm:t>
        <a:bodyPr/>
        <a:lstStyle/>
        <a:p>
          <a:pPr>
            <a:lnSpc>
              <a:spcPct val="100000"/>
            </a:lnSpc>
            <a:defRPr cap="all"/>
          </a:pPr>
          <a:r>
            <a:rPr lang="en-US" sz="1400"/>
            <a:t>Consent to Release of Background Check Report</a:t>
          </a:r>
        </a:p>
      </dgm:t>
    </dgm:pt>
    <dgm:pt modelId="{CDC67187-2D04-4090-A68C-A44E2A36CE8F}" type="parTrans" cxnId="{14DE5659-5EDD-4326-AF54-7832158CDB04}">
      <dgm:prSet/>
      <dgm:spPr/>
      <dgm:t>
        <a:bodyPr/>
        <a:lstStyle/>
        <a:p>
          <a:endParaRPr lang="en-US"/>
        </a:p>
      </dgm:t>
    </dgm:pt>
    <dgm:pt modelId="{A93C3C8F-3395-414C-B571-5A7EB6C0E7D1}" type="sibTrans" cxnId="{14DE5659-5EDD-4326-AF54-7832158CDB04}">
      <dgm:prSet/>
      <dgm:spPr/>
      <dgm:t>
        <a:bodyPr/>
        <a:lstStyle/>
        <a:p>
          <a:endParaRPr lang="en-US"/>
        </a:p>
      </dgm:t>
    </dgm:pt>
    <dgm:pt modelId="{86D5E609-EF67-448D-8DBB-724F1298E1D2}">
      <dgm:prSet custT="1"/>
      <dgm:spPr/>
      <dgm:t>
        <a:bodyPr/>
        <a:lstStyle/>
        <a:p>
          <a:pPr>
            <a:lnSpc>
              <a:spcPct val="100000"/>
            </a:lnSpc>
            <a:defRPr cap="all"/>
          </a:pPr>
          <a:r>
            <a:rPr lang="en-US" sz="1400"/>
            <a:t>Technology Agreement</a:t>
          </a:r>
        </a:p>
      </dgm:t>
    </dgm:pt>
    <dgm:pt modelId="{6A70C0D1-0C50-47E5-B6B9-18158C966D53}" type="parTrans" cxnId="{1E3DE222-DFB2-421A-B961-73ECDCDC329D}">
      <dgm:prSet/>
      <dgm:spPr/>
      <dgm:t>
        <a:bodyPr/>
        <a:lstStyle/>
        <a:p>
          <a:endParaRPr lang="en-US"/>
        </a:p>
      </dgm:t>
    </dgm:pt>
    <dgm:pt modelId="{EB0148D8-A51B-4E4F-9026-0250A2662C76}" type="sibTrans" cxnId="{1E3DE222-DFB2-421A-B961-73ECDCDC329D}">
      <dgm:prSet/>
      <dgm:spPr/>
      <dgm:t>
        <a:bodyPr/>
        <a:lstStyle/>
        <a:p>
          <a:endParaRPr lang="en-US"/>
        </a:p>
      </dgm:t>
    </dgm:pt>
    <dgm:pt modelId="{5DD6D78B-AC83-4AED-9E5C-61A0DCB5FFB1}" type="pres">
      <dgm:prSet presAssocID="{B642FD63-1D0A-4808-AD10-509E80D61DF5}" presName="root" presStyleCnt="0">
        <dgm:presLayoutVars>
          <dgm:dir/>
          <dgm:resizeHandles val="exact"/>
        </dgm:presLayoutVars>
      </dgm:prSet>
      <dgm:spPr/>
    </dgm:pt>
    <dgm:pt modelId="{A5A7C3A7-D076-4DF3-8F28-44777409BFBB}" type="pres">
      <dgm:prSet presAssocID="{C3C20ABE-0C3F-4C5F-B047-73CD3ACF27E6}" presName="compNode" presStyleCnt="0"/>
      <dgm:spPr/>
    </dgm:pt>
    <dgm:pt modelId="{CB466554-CAEB-4E48-94DB-25308BDD10C2}" type="pres">
      <dgm:prSet presAssocID="{C3C20ABE-0C3F-4C5F-B047-73CD3ACF27E6}" presName="iconBgRect" presStyleLbl="bgShp" presStyleIdx="0" presStyleCnt="3"/>
      <dgm:spPr/>
    </dgm:pt>
    <dgm:pt modelId="{BA6406FC-81E5-4E78-B205-9F03F7C4B04B}" type="pres">
      <dgm:prSet presAssocID="{C3C20ABE-0C3F-4C5F-B047-73CD3ACF27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1A5EA623-CFF9-4E2E-B0FA-FDBF7F42D72C}" type="pres">
      <dgm:prSet presAssocID="{C3C20ABE-0C3F-4C5F-B047-73CD3ACF27E6}" presName="spaceRect" presStyleCnt="0"/>
      <dgm:spPr/>
    </dgm:pt>
    <dgm:pt modelId="{785342A1-D514-4ED8-8A18-0D2772D697B5}" type="pres">
      <dgm:prSet presAssocID="{C3C20ABE-0C3F-4C5F-B047-73CD3ACF27E6}" presName="textRect" presStyleLbl="revTx" presStyleIdx="0" presStyleCnt="3" custScaleX="113160">
        <dgm:presLayoutVars>
          <dgm:chMax val="1"/>
          <dgm:chPref val="1"/>
        </dgm:presLayoutVars>
      </dgm:prSet>
      <dgm:spPr/>
    </dgm:pt>
    <dgm:pt modelId="{F13A41FD-FD3F-43B7-81D2-A638F8A05650}" type="pres">
      <dgm:prSet presAssocID="{96B3129D-FBB8-4F00-970D-78470A36D94F}" presName="sibTrans" presStyleCnt="0"/>
      <dgm:spPr/>
    </dgm:pt>
    <dgm:pt modelId="{149FADCA-5C5A-4905-8B78-AE1822DD5298}" type="pres">
      <dgm:prSet presAssocID="{AB1231BB-F891-4E3C-B96F-1B2296E38A35}" presName="compNode" presStyleCnt="0"/>
      <dgm:spPr/>
    </dgm:pt>
    <dgm:pt modelId="{8C402E31-4405-43AA-9258-B45802BFA822}" type="pres">
      <dgm:prSet presAssocID="{AB1231BB-F891-4E3C-B96F-1B2296E38A35}" presName="iconBgRect" presStyleLbl="bgShp" presStyleIdx="1" presStyleCnt="3"/>
      <dgm:spPr/>
    </dgm:pt>
    <dgm:pt modelId="{6B1BBCD8-41E3-4D40-B38C-67C5671E4624}" type="pres">
      <dgm:prSet presAssocID="{AB1231BB-F891-4E3C-B96F-1B2296E38A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767AB58-4787-4A16-B574-A744325EBDB1}" type="pres">
      <dgm:prSet presAssocID="{AB1231BB-F891-4E3C-B96F-1B2296E38A35}" presName="spaceRect" presStyleCnt="0"/>
      <dgm:spPr/>
    </dgm:pt>
    <dgm:pt modelId="{CE452250-BBD8-4359-A366-10E64752838C}" type="pres">
      <dgm:prSet presAssocID="{AB1231BB-F891-4E3C-B96F-1B2296E38A35}" presName="textRect" presStyleLbl="revTx" presStyleIdx="1" presStyleCnt="3" custScaleX="111797">
        <dgm:presLayoutVars>
          <dgm:chMax val="1"/>
          <dgm:chPref val="1"/>
        </dgm:presLayoutVars>
      </dgm:prSet>
      <dgm:spPr/>
    </dgm:pt>
    <dgm:pt modelId="{75055D01-4420-469B-B4BF-B928464F3732}" type="pres">
      <dgm:prSet presAssocID="{A93C3C8F-3395-414C-B571-5A7EB6C0E7D1}" presName="sibTrans" presStyleCnt="0"/>
      <dgm:spPr/>
    </dgm:pt>
    <dgm:pt modelId="{FAA78A89-8EEC-43FE-B728-2160E9A72EDE}" type="pres">
      <dgm:prSet presAssocID="{86D5E609-EF67-448D-8DBB-724F1298E1D2}" presName="compNode" presStyleCnt="0"/>
      <dgm:spPr/>
    </dgm:pt>
    <dgm:pt modelId="{F30C1E0B-EEDB-4E4F-A83C-84A9D94AF29B}" type="pres">
      <dgm:prSet presAssocID="{86D5E609-EF67-448D-8DBB-724F1298E1D2}" presName="iconBgRect" presStyleLbl="bgShp" presStyleIdx="2" presStyleCnt="3"/>
      <dgm:spPr/>
    </dgm:pt>
    <dgm:pt modelId="{19E8DF19-144B-4C74-8FF8-3ADC9406B25C}" type="pres">
      <dgm:prSet presAssocID="{86D5E609-EF67-448D-8DBB-724F1298E1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tract"/>
        </a:ext>
      </dgm:extLst>
    </dgm:pt>
    <dgm:pt modelId="{E932D22C-D2C3-4AC3-937C-F853F1899452}" type="pres">
      <dgm:prSet presAssocID="{86D5E609-EF67-448D-8DBB-724F1298E1D2}" presName="spaceRect" presStyleCnt="0"/>
      <dgm:spPr/>
    </dgm:pt>
    <dgm:pt modelId="{4A5CAAA5-9D2C-4F32-B7E2-D1101DD83D5B}" type="pres">
      <dgm:prSet presAssocID="{86D5E609-EF67-448D-8DBB-724F1298E1D2}" presName="textRect" presStyleLbl="revTx" presStyleIdx="2" presStyleCnt="3">
        <dgm:presLayoutVars>
          <dgm:chMax val="1"/>
          <dgm:chPref val="1"/>
        </dgm:presLayoutVars>
      </dgm:prSet>
      <dgm:spPr/>
    </dgm:pt>
  </dgm:ptLst>
  <dgm:cxnLst>
    <dgm:cxn modelId="{1E3DE222-DFB2-421A-B961-73ECDCDC329D}" srcId="{B642FD63-1D0A-4808-AD10-509E80D61DF5}" destId="{86D5E609-EF67-448D-8DBB-724F1298E1D2}" srcOrd="2" destOrd="0" parTransId="{6A70C0D1-0C50-47E5-B6B9-18158C966D53}" sibTransId="{EB0148D8-A51B-4E4F-9026-0250A2662C76}"/>
    <dgm:cxn modelId="{35C4DA39-392D-4D62-9C31-FEB7A776FB56}" type="presOf" srcId="{AB1231BB-F891-4E3C-B96F-1B2296E38A35}" destId="{CE452250-BBD8-4359-A366-10E64752838C}" srcOrd="0" destOrd="0" presId="urn:microsoft.com/office/officeart/2018/5/layout/IconCircleLabelList"/>
    <dgm:cxn modelId="{1576335F-AE80-4FCC-B6B8-F814A57B3C3C}" srcId="{B642FD63-1D0A-4808-AD10-509E80D61DF5}" destId="{C3C20ABE-0C3F-4C5F-B047-73CD3ACF27E6}" srcOrd="0" destOrd="0" parTransId="{F901D693-D573-4D63-9F0A-CB555CAA5836}" sibTransId="{96B3129D-FBB8-4F00-970D-78470A36D94F}"/>
    <dgm:cxn modelId="{43F6574D-C5FC-4AFC-B285-AB94C04B9F5C}" type="presOf" srcId="{B642FD63-1D0A-4808-AD10-509E80D61DF5}" destId="{5DD6D78B-AC83-4AED-9E5C-61A0DCB5FFB1}" srcOrd="0" destOrd="0" presId="urn:microsoft.com/office/officeart/2018/5/layout/IconCircleLabelList"/>
    <dgm:cxn modelId="{89058855-1BF7-47F3-B9DB-15E75C7A725D}" type="presOf" srcId="{86D5E609-EF67-448D-8DBB-724F1298E1D2}" destId="{4A5CAAA5-9D2C-4F32-B7E2-D1101DD83D5B}" srcOrd="0" destOrd="0" presId="urn:microsoft.com/office/officeart/2018/5/layout/IconCircleLabelList"/>
    <dgm:cxn modelId="{14DE5659-5EDD-4326-AF54-7832158CDB04}" srcId="{B642FD63-1D0A-4808-AD10-509E80D61DF5}" destId="{AB1231BB-F891-4E3C-B96F-1B2296E38A35}" srcOrd="1" destOrd="0" parTransId="{CDC67187-2D04-4090-A68C-A44E2A36CE8F}" sibTransId="{A93C3C8F-3395-414C-B571-5A7EB6C0E7D1}"/>
    <dgm:cxn modelId="{829596DD-393C-4774-A49B-BB3A39D0713A}" type="presOf" srcId="{C3C20ABE-0C3F-4C5F-B047-73CD3ACF27E6}" destId="{785342A1-D514-4ED8-8A18-0D2772D697B5}" srcOrd="0" destOrd="0" presId="urn:microsoft.com/office/officeart/2018/5/layout/IconCircleLabelList"/>
    <dgm:cxn modelId="{36FE05BB-2BCA-4E95-A5F7-2F0798812ED2}" type="presParOf" srcId="{5DD6D78B-AC83-4AED-9E5C-61A0DCB5FFB1}" destId="{A5A7C3A7-D076-4DF3-8F28-44777409BFBB}" srcOrd="0" destOrd="0" presId="urn:microsoft.com/office/officeart/2018/5/layout/IconCircleLabelList"/>
    <dgm:cxn modelId="{6C043CCF-F2AF-4C38-B1B5-2593A7A54DCE}" type="presParOf" srcId="{A5A7C3A7-D076-4DF3-8F28-44777409BFBB}" destId="{CB466554-CAEB-4E48-94DB-25308BDD10C2}" srcOrd="0" destOrd="0" presId="urn:microsoft.com/office/officeart/2018/5/layout/IconCircleLabelList"/>
    <dgm:cxn modelId="{2A2828DB-381C-4E15-8FDA-A48C0BF8F5C6}" type="presParOf" srcId="{A5A7C3A7-D076-4DF3-8F28-44777409BFBB}" destId="{BA6406FC-81E5-4E78-B205-9F03F7C4B04B}" srcOrd="1" destOrd="0" presId="urn:microsoft.com/office/officeart/2018/5/layout/IconCircleLabelList"/>
    <dgm:cxn modelId="{B5178B95-B530-409B-8CAB-76355BCA066F}" type="presParOf" srcId="{A5A7C3A7-D076-4DF3-8F28-44777409BFBB}" destId="{1A5EA623-CFF9-4E2E-B0FA-FDBF7F42D72C}" srcOrd="2" destOrd="0" presId="urn:microsoft.com/office/officeart/2018/5/layout/IconCircleLabelList"/>
    <dgm:cxn modelId="{E84174A8-54E1-46D7-A0F4-027922835931}" type="presParOf" srcId="{A5A7C3A7-D076-4DF3-8F28-44777409BFBB}" destId="{785342A1-D514-4ED8-8A18-0D2772D697B5}" srcOrd="3" destOrd="0" presId="urn:microsoft.com/office/officeart/2018/5/layout/IconCircleLabelList"/>
    <dgm:cxn modelId="{1EC2CA2F-0436-4D1D-99DB-319D79B916CB}" type="presParOf" srcId="{5DD6D78B-AC83-4AED-9E5C-61A0DCB5FFB1}" destId="{F13A41FD-FD3F-43B7-81D2-A638F8A05650}" srcOrd="1" destOrd="0" presId="urn:microsoft.com/office/officeart/2018/5/layout/IconCircleLabelList"/>
    <dgm:cxn modelId="{08BF123A-AB31-421F-B514-0389849BE325}" type="presParOf" srcId="{5DD6D78B-AC83-4AED-9E5C-61A0DCB5FFB1}" destId="{149FADCA-5C5A-4905-8B78-AE1822DD5298}" srcOrd="2" destOrd="0" presId="urn:microsoft.com/office/officeart/2018/5/layout/IconCircleLabelList"/>
    <dgm:cxn modelId="{D6C4E175-B5A9-4373-BB1F-3F6F34D3CFEC}" type="presParOf" srcId="{149FADCA-5C5A-4905-8B78-AE1822DD5298}" destId="{8C402E31-4405-43AA-9258-B45802BFA822}" srcOrd="0" destOrd="0" presId="urn:microsoft.com/office/officeart/2018/5/layout/IconCircleLabelList"/>
    <dgm:cxn modelId="{254C3230-1EC7-47CB-9449-56412DDF1F73}" type="presParOf" srcId="{149FADCA-5C5A-4905-8B78-AE1822DD5298}" destId="{6B1BBCD8-41E3-4D40-B38C-67C5671E4624}" srcOrd="1" destOrd="0" presId="urn:microsoft.com/office/officeart/2018/5/layout/IconCircleLabelList"/>
    <dgm:cxn modelId="{DD210F22-1257-4C13-8824-E4FBA545CBAA}" type="presParOf" srcId="{149FADCA-5C5A-4905-8B78-AE1822DD5298}" destId="{F767AB58-4787-4A16-B574-A744325EBDB1}" srcOrd="2" destOrd="0" presId="urn:microsoft.com/office/officeart/2018/5/layout/IconCircleLabelList"/>
    <dgm:cxn modelId="{ACD82AE3-96B4-4ECF-BFA9-3DCA973D901F}" type="presParOf" srcId="{149FADCA-5C5A-4905-8B78-AE1822DD5298}" destId="{CE452250-BBD8-4359-A366-10E64752838C}" srcOrd="3" destOrd="0" presId="urn:microsoft.com/office/officeart/2018/5/layout/IconCircleLabelList"/>
    <dgm:cxn modelId="{89774D5B-18B3-49B0-914F-266C33C6B782}" type="presParOf" srcId="{5DD6D78B-AC83-4AED-9E5C-61A0DCB5FFB1}" destId="{75055D01-4420-469B-B4BF-B928464F3732}" srcOrd="3" destOrd="0" presId="urn:microsoft.com/office/officeart/2018/5/layout/IconCircleLabelList"/>
    <dgm:cxn modelId="{92F93D1C-C7E0-4B1A-A1AD-97D72D580972}" type="presParOf" srcId="{5DD6D78B-AC83-4AED-9E5C-61A0DCB5FFB1}" destId="{FAA78A89-8EEC-43FE-B728-2160E9A72EDE}" srcOrd="4" destOrd="0" presId="urn:microsoft.com/office/officeart/2018/5/layout/IconCircleLabelList"/>
    <dgm:cxn modelId="{AE92C385-4534-4828-B5D1-7E44E234FEF0}" type="presParOf" srcId="{FAA78A89-8EEC-43FE-B728-2160E9A72EDE}" destId="{F30C1E0B-EEDB-4E4F-A83C-84A9D94AF29B}" srcOrd="0" destOrd="0" presId="urn:microsoft.com/office/officeart/2018/5/layout/IconCircleLabelList"/>
    <dgm:cxn modelId="{B52D63BE-BCD3-4DEA-9C74-D968ADE2833C}" type="presParOf" srcId="{FAA78A89-8EEC-43FE-B728-2160E9A72EDE}" destId="{19E8DF19-144B-4C74-8FF8-3ADC9406B25C}" srcOrd="1" destOrd="0" presId="urn:microsoft.com/office/officeart/2018/5/layout/IconCircleLabelList"/>
    <dgm:cxn modelId="{0E2F6C72-8587-4852-B97D-3D8807E76523}" type="presParOf" srcId="{FAA78A89-8EEC-43FE-B728-2160E9A72EDE}" destId="{E932D22C-D2C3-4AC3-937C-F853F1899452}" srcOrd="2" destOrd="0" presId="urn:microsoft.com/office/officeart/2018/5/layout/IconCircleLabelList"/>
    <dgm:cxn modelId="{C526D30A-5DDE-42B5-863E-AF1D64825873}" type="presParOf" srcId="{FAA78A89-8EEC-43FE-B728-2160E9A72EDE}" destId="{4A5CAAA5-9D2C-4F32-B7E2-D1101DD83D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42FD63-1D0A-4808-AD10-509E80D61DF5}"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C3C20ABE-0C3F-4C5F-B047-73CD3ACF27E6}">
      <dgm:prSet custT="1"/>
      <dgm:spPr/>
      <dgm:t>
        <a:bodyPr/>
        <a:lstStyle/>
        <a:p>
          <a:pPr>
            <a:lnSpc>
              <a:spcPct val="100000"/>
            </a:lnSpc>
            <a:defRPr cap="all"/>
          </a:pPr>
          <a:r>
            <a:rPr lang="en-US" sz="1400"/>
            <a:t>Copy of Driver’s License</a:t>
          </a:r>
        </a:p>
      </dgm:t>
    </dgm:pt>
    <dgm:pt modelId="{F901D693-D573-4D63-9F0A-CB555CAA5836}" type="parTrans" cxnId="{1576335F-AE80-4FCC-B6B8-F814A57B3C3C}">
      <dgm:prSet/>
      <dgm:spPr/>
      <dgm:t>
        <a:bodyPr/>
        <a:lstStyle/>
        <a:p>
          <a:endParaRPr lang="en-US"/>
        </a:p>
      </dgm:t>
    </dgm:pt>
    <dgm:pt modelId="{96B3129D-FBB8-4F00-970D-78470A36D94F}" type="sibTrans" cxnId="{1576335F-AE80-4FCC-B6B8-F814A57B3C3C}">
      <dgm:prSet/>
      <dgm:spPr/>
      <dgm:t>
        <a:bodyPr/>
        <a:lstStyle/>
        <a:p>
          <a:endParaRPr lang="en-US"/>
        </a:p>
      </dgm:t>
    </dgm:pt>
    <dgm:pt modelId="{AB1231BB-F891-4E3C-B96F-1B2296E38A35}">
      <dgm:prSet custT="1"/>
      <dgm:spPr/>
      <dgm:t>
        <a:bodyPr/>
        <a:lstStyle/>
        <a:p>
          <a:pPr>
            <a:lnSpc>
              <a:spcPct val="100000"/>
            </a:lnSpc>
            <a:defRPr cap="all"/>
          </a:pPr>
          <a:r>
            <a:rPr lang="en-US" sz="1400"/>
            <a:t>Copy of Car Insurance</a:t>
          </a:r>
        </a:p>
      </dgm:t>
    </dgm:pt>
    <dgm:pt modelId="{CDC67187-2D04-4090-A68C-A44E2A36CE8F}" type="parTrans" cxnId="{14DE5659-5EDD-4326-AF54-7832158CDB04}">
      <dgm:prSet/>
      <dgm:spPr/>
      <dgm:t>
        <a:bodyPr/>
        <a:lstStyle/>
        <a:p>
          <a:endParaRPr lang="en-US"/>
        </a:p>
      </dgm:t>
    </dgm:pt>
    <dgm:pt modelId="{A93C3C8F-3395-414C-B571-5A7EB6C0E7D1}" type="sibTrans" cxnId="{14DE5659-5EDD-4326-AF54-7832158CDB04}">
      <dgm:prSet/>
      <dgm:spPr/>
      <dgm:t>
        <a:bodyPr/>
        <a:lstStyle/>
        <a:p>
          <a:endParaRPr lang="en-US"/>
        </a:p>
      </dgm:t>
    </dgm:pt>
    <dgm:pt modelId="{86D5E609-EF67-448D-8DBB-724F1298E1D2}">
      <dgm:prSet custT="1"/>
      <dgm:spPr/>
      <dgm:t>
        <a:bodyPr/>
        <a:lstStyle/>
        <a:p>
          <a:pPr>
            <a:lnSpc>
              <a:spcPct val="100000"/>
            </a:lnSpc>
            <a:defRPr cap="all"/>
          </a:pPr>
          <a:r>
            <a:rPr lang="en-US" sz="1400"/>
            <a:t>Must include driving info on Background Check</a:t>
          </a:r>
        </a:p>
      </dgm:t>
    </dgm:pt>
    <dgm:pt modelId="{6A70C0D1-0C50-47E5-B6B9-18158C966D53}" type="parTrans" cxnId="{1E3DE222-DFB2-421A-B961-73ECDCDC329D}">
      <dgm:prSet/>
      <dgm:spPr/>
      <dgm:t>
        <a:bodyPr/>
        <a:lstStyle/>
        <a:p>
          <a:endParaRPr lang="en-US"/>
        </a:p>
      </dgm:t>
    </dgm:pt>
    <dgm:pt modelId="{EB0148D8-A51B-4E4F-9026-0250A2662C76}" type="sibTrans" cxnId="{1E3DE222-DFB2-421A-B961-73ECDCDC329D}">
      <dgm:prSet/>
      <dgm:spPr/>
      <dgm:t>
        <a:bodyPr/>
        <a:lstStyle/>
        <a:p>
          <a:endParaRPr lang="en-US"/>
        </a:p>
      </dgm:t>
    </dgm:pt>
    <dgm:pt modelId="{5DD6D78B-AC83-4AED-9E5C-61A0DCB5FFB1}" type="pres">
      <dgm:prSet presAssocID="{B642FD63-1D0A-4808-AD10-509E80D61DF5}" presName="root" presStyleCnt="0">
        <dgm:presLayoutVars>
          <dgm:dir/>
          <dgm:resizeHandles val="exact"/>
        </dgm:presLayoutVars>
      </dgm:prSet>
      <dgm:spPr/>
    </dgm:pt>
    <dgm:pt modelId="{A5A7C3A7-D076-4DF3-8F28-44777409BFBB}" type="pres">
      <dgm:prSet presAssocID="{C3C20ABE-0C3F-4C5F-B047-73CD3ACF27E6}" presName="compNode" presStyleCnt="0"/>
      <dgm:spPr/>
    </dgm:pt>
    <dgm:pt modelId="{CB466554-CAEB-4E48-94DB-25308BDD10C2}" type="pres">
      <dgm:prSet presAssocID="{C3C20ABE-0C3F-4C5F-B047-73CD3ACF27E6}" presName="iconBgRect" presStyleLbl="bgShp" presStyleIdx="0" presStyleCnt="3"/>
      <dgm:spPr/>
    </dgm:pt>
    <dgm:pt modelId="{BA6406FC-81E5-4E78-B205-9F03F7C4B04B}" type="pres">
      <dgm:prSet presAssocID="{C3C20ABE-0C3F-4C5F-B047-73CD3ACF27E6}"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redit card with solid fill"/>
        </a:ext>
      </dgm:extLst>
    </dgm:pt>
    <dgm:pt modelId="{1A5EA623-CFF9-4E2E-B0FA-FDBF7F42D72C}" type="pres">
      <dgm:prSet presAssocID="{C3C20ABE-0C3F-4C5F-B047-73CD3ACF27E6}" presName="spaceRect" presStyleCnt="0"/>
      <dgm:spPr/>
    </dgm:pt>
    <dgm:pt modelId="{785342A1-D514-4ED8-8A18-0D2772D697B5}" type="pres">
      <dgm:prSet presAssocID="{C3C20ABE-0C3F-4C5F-B047-73CD3ACF27E6}" presName="textRect" presStyleLbl="revTx" presStyleIdx="0" presStyleCnt="3" custScaleX="113160">
        <dgm:presLayoutVars>
          <dgm:chMax val="1"/>
          <dgm:chPref val="1"/>
        </dgm:presLayoutVars>
      </dgm:prSet>
      <dgm:spPr/>
    </dgm:pt>
    <dgm:pt modelId="{F13A41FD-FD3F-43B7-81D2-A638F8A05650}" type="pres">
      <dgm:prSet presAssocID="{96B3129D-FBB8-4F00-970D-78470A36D94F}" presName="sibTrans" presStyleCnt="0"/>
      <dgm:spPr/>
    </dgm:pt>
    <dgm:pt modelId="{149FADCA-5C5A-4905-8B78-AE1822DD5298}" type="pres">
      <dgm:prSet presAssocID="{AB1231BB-F891-4E3C-B96F-1B2296E38A35}" presName="compNode" presStyleCnt="0"/>
      <dgm:spPr/>
    </dgm:pt>
    <dgm:pt modelId="{8C402E31-4405-43AA-9258-B45802BFA822}" type="pres">
      <dgm:prSet presAssocID="{AB1231BB-F891-4E3C-B96F-1B2296E38A35}" presName="iconBgRect" presStyleLbl="bgShp" presStyleIdx="1" presStyleCnt="3"/>
      <dgm:spPr/>
    </dgm:pt>
    <dgm:pt modelId="{6B1BBCD8-41E3-4D40-B38C-67C5671E4624}" type="pres">
      <dgm:prSet presAssocID="{AB1231BB-F891-4E3C-B96F-1B2296E38A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r with solid fill"/>
        </a:ext>
      </dgm:extLst>
    </dgm:pt>
    <dgm:pt modelId="{F767AB58-4787-4A16-B574-A744325EBDB1}" type="pres">
      <dgm:prSet presAssocID="{AB1231BB-F891-4E3C-B96F-1B2296E38A35}" presName="spaceRect" presStyleCnt="0"/>
      <dgm:spPr/>
    </dgm:pt>
    <dgm:pt modelId="{CE452250-BBD8-4359-A366-10E64752838C}" type="pres">
      <dgm:prSet presAssocID="{AB1231BB-F891-4E3C-B96F-1B2296E38A35}" presName="textRect" presStyleLbl="revTx" presStyleIdx="1" presStyleCnt="3" custScaleX="111797">
        <dgm:presLayoutVars>
          <dgm:chMax val="1"/>
          <dgm:chPref val="1"/>
        </dgm:presLayoutVars>
      </dgm:prSet>
      <dgm:spPr/>
    </dgm:pt>
    <dgm:pt modelId="{75055D01-4420-469B-B4BF-B928464F3732}" type="pres">
      <dgm:prSet presAssocID="{A93C3C8F-3395-414C-B571-5A7EB6C0E7D1}" presName="sibTrans" presStyleCnt="0"/>
      <dgm:spPr/>
    </dgm:pt>
    <dgm:pt modelId="{FAA78A89-8EEC-43FE-B728-2160E9A72EDE}" type="pres">
      <dgm:prSet presAssocID="{86D5E609-EF67-448D-8DBB-724F1298E1D2}" presName="compNode" presStyleCnt="0"/>
      <dgm:spPr/>
    </dgm:pt>
    <dgm:pt modelId="{F30C1E0B-EEDB-4E4F-A83C-84A9D94AF29B}" type="pres">
      <dgm:prSet presAssocID="{86D5E609-EF67-448D-8DBB-724F1298E1D2}" presName="iconBgRect" presStyleLbl="bgShp" presStyleIdx="2" presStyleCnt="3"/>
      <dgm:spPr/>
    </dgm:pt>
    <dgm:pt modelId="{19E8DF19-144B-4C74-8FF8-3ADC9406B25C}" type="pres">
      <dgm:prSet presAssocID="{86D5E609-EF67-448D-8DBB-724F1298E1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tract"/>
        </a:ext>
      </dgm:extLst>
    </dgm:pt>
    <dgm:pt modelId="{E932D22C-D2C3-4AC3-937C-F853F1899452}" type="pres">
      <dgm:prSet presAssocID="{86D5E609-EF67-448D-8DBB-724F1298E1D2}" presName="spaceRect" presStyleCnt="0"/>
      <dgm:spPr/>
    </dgm:pt>
    <dgm:pt modelId="{4A5CAAA5-9D2C-4F32-B7E2-D1101DD83D5B}" type="pres">
      <dgm:prSet presAssocID="{86D5E609-EF67-448D-8DBB-724F1298E1D2}" presName="textRect" presStyleLbl="revTx" presStyleIdx="2" presStyleCnt="3">
        <dgm:presLayoutVars>
          <dgm:chMax val="1"/>
          <dgm:chPref val="1"/>
        </dgm:presLayoutVars>
      </dgm:prSet>
      <dgm:spPr/>
    </dgm:pt>
  </dgm:ptLst>
  <dgm:cxnLst>
    <dgm:cxn modelId="{1E3DE222-DFB2-421A-B961-73ECDCDC329D}" srcId="{B642FD63-1D0A-4808-AD10-509E80D61DF5}" destId="{86D5E609-EF67-448D-8DBB-724F1298E1D2}" srcOrd="2" destOrd="0" parTransId="{6A70C0D1-0C50-47E5-B6B9-18158C966D53}" sibTransId="{EB0148D8-A51B-4E4F-9026-0250A2662C76}"/>
    <dgm:cxn modelId="{35C4DA39-392D-4D62-9C31-FEB7A776FB56}" type="presOf" srcId="{AB1231BB-F891-4E3C-B96F-1B2296E38A35}" destId="{CE452250-BBD8-4359-A366-10E64752838C}" srcOrd="0" destOrd="0" presId="urn:microsoft.com/office/officeart/2018/5/layout/IconCircleLabelList"/>
    <dgm:cxn modelId="{1576335F-AE80-4FCC-B6B8-F814A57B3C3C}" srcId="{B642FD63-1D0A-4808-AD10-509E80D61DF5}" destId="{C3C20ABE-0C3F-4C5F-B047-73CD3ACF27E6}" srcOrd="0" destOrd="0" parTransId="{F901D693-D573-4D63-9F0A-CB555CAA5836}" sibTransId="{96B3129D-FBB8-4F00-970D-78470A36D94F}"/>
    <dgm:cxn modelId="{43F6574D-C5FC-4AFC-B285-AB94C04B9F5C}" type="presOf" srcId="{B642FD63-1D0A-4808-AD10-509E80D61DF5}" destId="{5DD6D78B-AC83-4AED-9E5C-61A0DCB5FFB1}" srcOrd="0" destOrd="0" presId="urn:microsoft.com/office/officeart/2018/5/layout/IconCircleLabelList"/>
    <dgm:cxn modelId="{89058855-1BF7-47F3-B9DB-15E75C7A725D}" type="presOf" srcId="{86D5E609-EF67-448D-8DBB-724F1298E1D2}" destId="{4A5CAAA5-9D2C-4F32-B7E2-D1101DD83D5B}" srcOrd="0" destOrd="0" presId="urn:microsoft.com/office/officeart/2018/5/layout/IconCircleLabelList"/>
    <dgm:cxn modelId="{14DE5659-5EDD-4326-AF54-7832158CDB04}" srcId="{B642FD63-1D0A-4808-AD10-509E80D61DF5}" destId="{AB1231BB-F891-4E3C-B96F-1B2296E38A35}" srcOrd="1" destOrd="0" parTransId="{CDC67187-2D04-4090-A68C-A44E2A36CE8F}" sibTransId="{A93C3C8F-3395-414C-B571-5A7EB6C0E7D1}"/>
    <dgm:cxn modelId="{829596DD-393C-4774-A49B-BB3A39D0713A}" type="presOf" srcId="{C3C20ABE-0C3F-4C5F-B047-73CD3ACF27E6}" destId="{785342A1-D514-4ED8-8A18-0D2772D697B5}" srcOrd="0" destOrd="0" presId="urn:microsoft.com/office/officeart/2018/5/layout/IconCircleLabelList"/>
    <dgm:cxn modelId="{36FE05BB-2BCA-4E95-A5F7-2F0798812ED2}" type="presParOf" srcId="{5DD6D78B-AC83-4AED-9E5C-61A0DCB5FFB1}" destId="{A5A7C3A7-D076-4DF3-8F28-44777409BFBB}" srcOrd="0" destOrd="0" presId="urn:microsoft.com/office/officeart/2018/5/layout/IconCircleLabelList"/>
    <dgm:cxn modelId="{6C043CCF-F2AF-4C38-B1B5-2593A7A54DCE}" type="presParOf" srcId="{A5A7C3A7-D076-4DF3-8F28-44777409BFBB}" destId="{CB466554-CAEB-4E48-94DB-25308BDD10C2}" srcOrd="0" destOrd="0" presId="urn:microsoft.com/office/officeart/2018/5/layout/IconCircleLabelList"/>
    <dgm:cxn modelId="{2A2828DB-381C-4E15-8FDA-A48C0BF8F5C6}" type="presParOf" srcId="{A5A7C3A7-D076-4DF3-8F28-44777409BFBB}" destId="{BA6406FC-81E5-4E78-B205-9F03F7C4B04B}" srcOrd="1" destOrd="0" presId="urn:microsoft.com/office/officeart/2018/5/layout/IconCircleLabelList"/>
    <dgm:cxn modelId="{B5178B95-B530-409B-8CAB-76355BCA066F}" type="presParOf" srcId="{A5A7C3A7-D076-4DF3-8F28-44777409BFBB}" destId="{1A5EA623-CFF9-4E2E-B0FA-FDBF7F42D72C}" srcOrd="2" destOrd="0" presId="urn:microsoft.com/office/officeart/2018/5/layout/IconCircleLabelList"/>
    <dgm:cxn modelId="{E84174A8-54E1-46D7-A0F4-027922835931}" type="presParOf" srcId="{A5A7C3A7-D076-4DF3-8F28-44777409BFBB}" destId="{785342A1-D514-4ED8-8A18-0D2772D697B5}" srcOrd="3" destOrd="0" presId="urn:microsoft.com/office/officeart/2018/5/layout/IconCircleLabelList"/>
    <dgm:cxn modelId="{1EC2CA2F-0436-4D1D-99DB-319D79B916CB}" type="presParOf" srcId="{5DD6D78B-AC83-4AED-9E5C-61A0DCB5FFB1}" destId="{F13A41FD-FD3F-43B7-81D2-A638F8A05650}" srcOrd="1" destOrd="0" presId="urn:microsoft.com/office/officeart/2018/5/layout/IconCircleLabelList"/>
    <dgm:cxn modelId="{08BF123A-AB31-421F-B514-0389849BE325}" type="presParOf" srcId="{5DD6D78B-AC83-4AED-9E5C-61A0DCB5FFB1}" destId="{149FADCA-5C5A-4905-8B78-AE1822DD5298}" srcOrd="2" destOrd="0" presId="urn:microsoft.com/office/officeart/2018/5/layout/IconCircleLabelList"/>
    <dgm:cxn modelId="{D6C4E175-B5A9-4373-BB1F-3F6F34D3CFEC}" type="presParOf" srcId="{149FADCA-5C5A-4905-8B78-AE1822DD5298}" destId="{8C402E31-4405-43AA-9258-B45802BFA822}" srcOrd="0" destOrd="0" presId="urn:microsoft.com/office/officeart/2018/5/layout/IconCircleLabelList"/>
    <dgm:cxn modelId="{254C3230-1EC7-47CB-9449-56412DDF1F73}" type="presParOf" srcId="{149FADCA-5C5A-4905-8B78-AE1822DD5298}" destId="{6B1BBCD8-41E3-4D40-B38C-67C5671E4624}" srcOrd="1" destOrd="0" presId="urn:microsoft.com/office/officeart/2018/5/layout/IconCircleLabelList"/>
    <dgm:cxn modelId="{DD210F22-1257-4C13-8824-E4FBA545CBAA}" type="presParOf" srcId="{149FADCA-5C5A-4905-8B78-AE1822DD5298}" destId="{F767AB58-4787-4A16-B574-A744325EBDB1}" srcOrd="2" destOrd="0" presId="urn:microsoft.com/office/officeart/2018/5/layout/IconCircleLabelList"/>
    <dgm:cxn modelId="{ACD82AE3-96B4-4ECF-BFA9-3DCA973D901F}" type="presParOf" srcId="{149FADCA-5C5A-4905-8B78-AE1822DD5298}" destId="{CE452250-BBD8-4359-A366-10E64752838C}" srcOrd="3" destOrd="0" presId="urn:microsoft.com/office/officeart/2018/5/layout/IconCircleLabelList"/>
    <dgm:cxn modelId="{89774D5B-18B3-49B0-914F-266C33C6B782}" type="presParOf" srcId="{5DD6D78B-AC83-4AED-9E5C-61A0DCB5FFB1}" destId="{75055D01-4420-469B-B4BF-B928464F3732}" srcOrd="3" destOrd="0" presId="urn:microsoft.com/office/officeart/2018/5/layout/IconCircleLabelList"/>
    <dgm:cxn modelId="{92F93D1C-C7E0-4B1A-A1AD-97D72D580972}" type="presParOf" srcId="{5DD6D78B-AC83-4AED-9E5C-61A0DCB5FFB1}" destId="{FAA78A89-8EEC-43FE-B728-2160E9A72EDE}" srcOrd="4" destOrd="0" presId="urn:microsoft.com/office/officeart/2018/5/layout/IconCircleLabelList"/>
    <dgm:cxn modelId="{AE92C385-4534-4828-B5D1-7E44E234FEF0}" type="presParOf" srcId="{FAA78A89-8EEC-43FE-B728-2160E9A72EDE}" destId="{F30C1E0B-EEDB-4E4F-A83C-84A9D94AF29B}" srcOrd="0" destOrd="0" presId="urn:microsoft.com/office/officeart/2018/5/layout/IconCircleLabelList"/>
    <dgm:cxn modelId="{B52D63BE-BCD3-4DEA-9C74-D968ADE2833C}" type="presParOf" srcId="{FAA78A89-8EEC-43FE-B728-2160E9A72EDE}" destId="{19E8DF19-144B-4C74-8FF8-3ADC9406B25C}" srcOrd="1" destOrd="0" presId="urn:microsoft.com/office/officeart/2018/5/layout/IconCircleLabelList"/>
    <dgm:cxn modelId="{0E2F6C72-8587-4852-B97D-3D8807E76523}" type="presParOf" srcId="{FAA78A89-8EEC-43FE-B728-2160E9A72EDE}" destId="{E932D22C-D2C3-4AC3-937C-F853F1899452}" srcOrd="2" destOrd="0" presId="urn:microsoft.com/office/officeart/2018/5/layout/IconCircleLabelList"/>
    <dgm:cxn modelId="{C526D30A-5DDE-42B5-863E-AF1D64825873}" type="presParOf" srcId="{FAA78A89-8EEC-43FE-B728-2160E9A72EDE}" destId="{4A5CAAA5-9D2C-4F32-B7E2-D1101DD83D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2109FB-0E3C-4883-B107-2AB7C3566E6C}"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5FB2169-D9DE-42E1-A009-60792A6AE168}">
      <dgm:prSet/>
      <dgm:spPr/>
      <dgm:t>
        <a:bodyPr/>
        <a:lstStyle/>
        <a:p>
          <a:pPr>
            <a:lnSpc>
              <a:spcPct val="100000"/>
            </a:lnSpc>
          </a:pPr>
          <a:r>
            <a:rPr lang="en-US"/>
            <a:t>Masking is optional</a:t>
          </a:r>
        </a:p>
      </dgm:t>
    </dgm:pt>
    <dgm:pt modelId="{DE95D296-DCF4-4EB5-AB2B-3C85B26DC873}" type="parTrans" cxnId="{DC172619-4E87-448C-8A0A-99E6763676E8}">
      <dgm:prSet/>
      <dgm:spPr/>
      <dgm:t>
        <a:bodyPr/>
        <a:lstStyle/>
        <a:p>
          <a:endParaRPr lang="en-US"/>
        </a:p>
      </dgm:t>
    </dgm:pt>
    <dgm:pt modelId="{7E6C4F9A-A1BD-40A4-9D09-8FE3B56BB4D1}" type="sibTrans" cxnId="{DC172619-4E87-448C-8A0A-99E6763676E8}">
      <dgm:prSet/>
      <dgm:spPr/>
      <dgm:t>
        <a:bodyPr/>
        <a:lstStyle/>
        <a:p>
          <a:endParaRPr lang="en-US"/>
        </a:p>
      </dgm:t>
    </dgm:pt>
    <dgm:pt modelId="{0EAB5A80-49F5-4F67-87B5-09BDDB24914B}">
      <dgm:prSet/>
      <dgm:spPr/>
      <dgm:t>
        <a:bodyPr/>
        <a:lstStyle/>
        <a:p>
          <a:pPr>
            <a:lnSpc>
              <a:spcPct val="100000"/>
            </a:lnSpc>
          </a:pPr>
          <a:r>
            <a:rPr lang="en-US"/>
            <a:t>Stay home when sick</a:t>
          </a:r>
        </a:p>
      </dgm:t>
    </dgm:pt>
    <dgm:pt modelId="{BCA9AD2F-BC2D-49AA-A3B5-CBD5FDDD1498}" type="parTrans" cxnId="{F41831D7-5D55-477B-8F70-62495DD37B98}">
      <dgm:prSet/>
      <dgm:spPr/>
      <dgm:t>
        <a:bodyPr/>
        <a:lstStyle/>
        <a:p>
          <a:endParaRPr lang="en-US"/>
        </a:p>
      </dgm:t>
    </dgm:pt>
    <dgm:pt modelId="{F52D8325-41FB-4C45-91F2-C84BB8E9D21A}" type="sibTrans" cxnId="{F41831D7-5D55-477B-8F70-62495DD37B98}">
      <dgm:prSet/>
      <dgm:spPr/>
      <dgm:t>
        <a:bodyPr/>
        <a:lstStyle/>
        <a:p>
          <a:endParaRPr lang="en-US"/>
        </a:p>
      </dgm:t>
    </dgm:pt>
    <dgm:pt modelId="{41C30048-6236-4FC5-8D98-CDC0B503BE7E}">
      <dgm:prSet/>
      <dgm:spPr/>
      <dgm:t>
        <a:bodyPr/>
        <a:lstStyle/>
        <a:p>
          <a:pPr>
            <a:lnSpc>
              <a:spcPct val="100000"/>
            </a:lnSpc>
          </a:pPr>
          <a:r>
            <a:rPr lang="en-US"/>
            <a:t>Follow Site COVID-19 Policies</a:t>
          </a:r>
        </a:p>
      </dgm:t>
    </dgm:pt>
    <dgm:pt modelId="{12FCE5D9-D84A-4CC9-AB3D-316A7E29FCC7}" type="parTrans" cxnId="{DA833081-1BCA-4FE9-A77E-7237A40E9DE7}">
      <dgm:prSet/>
      <dgm:spPr/>
      <dgm:t>
        <a:bodyPr/>
        <a:lstStyle/>
        <a:p>
          <a:endParaRPr lang="en-US"/>
        </a:p>
      </dgm:t>
    </dgm:pt>
    <dgm:pt modelId="{5F1C47D8-07C8-40EB-9CF2-DA8A49FDBC66}" type="sibTrans" cxnId="{DA833081-1BCA-4FE9-A77E-7237A40E9DE7}">
      <dgm:prSet/>
      <dgm:spPr/>
      <dgm:t>
        <a:bodyPr/>
        <a:lstStyle/>
        <a:p>
          <a:endParaRPr lang="en-US"/>
        </a:p>
      </dgm:t>
    </dgm:pt>
    <dgm:pt modelId="{D4DDD3A5-1A71-4D1B-A464-D8B1E544308D}">
      <dgm:prSet/>
      <dgm:spPr/>
      <dgm:t>
        <a:bodyPr/>
        <a:lstStyle/>
        <a:p>
          <a:pPr>
            <a:lnSpc>
              <a:spcPct val="100000"/>
            </a:lnSpc>
          </a:pPr>
          <a:r>
            <a:rPr lang="en-US"/>
            <a:t>Stay home 5 days if you or household member tests positive for COVID-19</a:t>
          </a:r>
        </a:p>
      </dgm:t>
    </dgm:pt>
    <dgm:pt modelId="{4B8972A3-F04B-45ED-AC74-5FD3C77B4D6D}" type="sibTrans" cxnId="{CE31748B-14B6-49FA-A91C-A624D7233E98}">
      <dgm:prSet/>
      <dgm:spPr/>
      <dgm:t>
        <a:bodyPr/>
        <a:lstStyle/>
        <a:p>
          <a:endParaRPr lang="en-US"/>
        </a:p>
      </dgm:t>
    </dgm:pt>
    <dgm:pt modelId="{C7AE6EA5-CB08-4705-B195-098813088A80}" type="parTrans" cxnId="{CE31748B-14B6-49FA-A91C-A624D7233E98}">
      <dgm:prSet/>
      <dgm:spPr/>
      <dgm:t>
        <a:bodyPr/>
        <a:lstStyle/>
        <a:p>
          <a:endParaRPr lang="en-US"/>
        </a:p>
      </dgm:t>
    </dgm:pt>
    <dgm:pt modelId="{79EDA24E-6396-4025-B166-0203D590E70B}" type="pres">
      <dgm:prSet presAssocID="{B42109FB-0E3C-4883-B107-2AB7C3566E6C}" presName="root" presStyleCnt="0">
        <dgm:presLayoutVars>
          <dgm:dir/>
          <dgm:resizeHandles val="exact"/>
        </dgm:presLayoutVars>
      </dgm:prSet>
      <dgm:spPr/>
    </dgm:pt>
    <dgm:pt modelId="{A612505A-F1B8-4A76-BBE1-FE0235C4C6B0}" type="pres">
      <dgm:prSet presAssocID="{95FB2169-D9DE-42E1-A009-60792A6AE168}" presName="compNode" presStyleCnt="0"/>
      <dgm:spPr/>
    </dgm:pt>
    <dgm:pt modelId="{8A2165B3-725B-4388-BC91-03DE12A9B622}" type="pres">
      <dgm:prSet presAssocID="{95FB2169-D9DE-42E1-A009-60792A6AE168}" presName="bgRect" presStyleLbl="bgShp" presStyleIdx="0" presStyleCnt="4"/>
      <dgm:spPr/>
    </dgm:pt>
    <dgm:pt modelId="{292B8006-B0C9-4A3E-BCF7-AB0089556DF4}" type="pres">
      <dgm:prSet presAssocID="{95FB2169-D9DE-42E1-A009-60792A6AE1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urgical mask with solid fill"/>
        </a:ext>
      </dgm:extLst>
    </dgm:pt>
    <dgm:pt modelId="{729C80CB-9695-4A8F-AE74-7C1AB1D63F04}" type="pres">
      <dgm:prSet presAssocID="{95FB2169-D9DE-42E1-A009-60792A6AE168}" presName="spaceRect" presStyleCnt="0"/>
      <dgm:spPr/>
    </dgm:pt>
    <dgm:pt modelId="{11EB95D6-CB54-4712-90F9-13D84543271A}" type="pres">
      <dgm:prSet presAssocID="{95FB2169-D9DE-42E1-A009-60792A6AE168}" presName="parTx" presStyleLbl="revTx" presStyleIdx="0" presStyleCnt="4">
        <dgm:presLayoutVars>
          <dgm:chMax val="0"/>
          <dgm:chPref val="0"/>
        </dgm:presLayoutVars>
      </dgm:prSet>
      <dgm:spPr/>
    </dgm:pt>
    <dgm:pt modelId="{74F4D19F-DBD6-4D73-8023-3FCF18D5E02E}" type="pres">
      <dgm:prSet presAssocID="{7E6C4F9A-A1BD-40A4-9D09-8FE3B56BB4D1}" presName="sibTrans" presStyleCnt="0"/>
      <dgm:spPr/>
    </dgm:pt>
    <dgm:pt modelId="{A659AB3A-8F38-4706-A593-260CE82FB6F6}" type="pres">
      <dgm:prSet presAssocID="{0EAB5A80-49F5-4F67-87B5-09BDDB24914B}" presName="compNode" presStyleCnt="0"/>
      <dgm:spPr/>
    </dgm:pt>
    <dgm:pt modelId="{2FD421C4-798E-401D-8C49-A8F8F1965E9A}" type="pres">
      <dgm:prSet presAssocID="{0EAB5A80-49F5-4F67-87B5-09BDDB24914B}" presName="bgRect" presStyleLbl="bgShp" presStyleIdx="1" presStyleCnt="4"/>
      <dgm:spPr/>
    </dgm:pt>
    <dgm:pt modelId="{F4ED6F10-B2BB-4DEA-BFBC-7C6DDF5A241E}" type="pres">
      <dgm:prSet presAssocID="{0EAB5A80-49F5-4F67-87B5-09BDDB24914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ugh with solid fill"/>
        </a:ext>
      </dgm:extLst>
    </dgm:pt>
    <dgm:pt modelId="{BF1CCA53-8FD6-4142-B128-D86DE0C8C3C5}" type="pres">
      <dgm:prSet presAssocID="{0EAB5A80-49F5-4F67-87B5-09BDDB24914B}" presName="spaceRect" presStyleCnt="0"/>
      <dgm:spPr/>
    </dgm:pt>
    <dgm:pt modelId="{3B42DD9C-AE0C-45CD-BFE5-7D5208B2BA2E}" type="pres">
      <dgm:prSet presAssocID="{0EAB5A80-49F5-4F67-87B5-09BDDB24914B}" presName="parTx" presStyleLbl="revTx" presStyleIdx="1" presStyleCnt="4">
        <dgm:presLayoutVars>
          <dgm:chMax val="0"/>
          <dgm:chPref val="0"/>
        </dgm:presLayoutVars>
      </dgm:prSet>
      <dgm:spPr/>
    </dgm:pt>
    <dgm:pt modelId="{931DA707-B05D-4F14-99C6-9458504245E8}" type="pres">
      <dgm:prSet presAssocID="{F52D8325-41FB-4C45-91F2-C84BB8E9D21A}" presName="sibTrans" presStyleCnt="0"/>
      <dgm:spPr/>
    </dgm:pt>
    <dgm:pt modelId="{6EC2AF0C-CCC7-4E67-9267-03008D775D0A}" type="pres">
      <dgm:prSet presAssocID="{41C30048-6236-4FC5-8D98-CDC0B503BE7E}" presName="compNode" presStyleCnt="0"/>
      <dgm:spPr/>
    </dgm:pt>
    <dgm:pt modelId="{9133D3D7-8433-4ABD-A832-62FF2918A23D}" type="pres">
      <dgm:prSet presAssocID="{41C30048-6236-4FC5-8D98-CDC0B503BE7E}" presName="bgRect" presStyleLbl="bgShp" presStyleIdx="2" presStyleCnt="4"/>
      <dgm:spPr/>
    </dgm:pt>
    <dgm:pt modelId="{C282DBB8-C88C-43F8-83AC-F072DC4B8F11}" type="pres">
      <dgm:prSet presAssocID="{41C30048-6236-4FC5-8D98-CDC0B503BE7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hoolhouse with solid fill"/>
        </a:ext>
      </dgm:extLst>
    </dgm:pt>
    <dgm:pt modelId="{897ECD5E-5F50-4138-91E2-D3EF182E6CC7}" type="pres">
      <dgm:prSet presAssocID="{41C30048-6236-4FC5-8D98-CDC0B503BE7E}" presName="spaceRect" presStyleCnt="0"/>
      <dgm:spPr/>
    </dgm:pt>
    <dgm:pt modelId="{9B00AE62-96D1-4050-A79C-C67FE4524A33}" type="pres">
      <dgm:prSet presAssocID="{41C30048-6236-4FC5-8D98-CDC0B503BE7E}" presName="parTx" presStyleLbl="revTx" presStyleIdx="2" presStyleCnt="4">
        <dgm:presLayoutVars>
          <dgm:chMax val="0"/>
          <dgm:chPref val="0"/>
        </dgm:presLayoutVars>
      </dgm:prSet>
      <dgm:spPr/>
    </dgm:pt>
    <dgm:pt modelId="{E3717088-F60A-4598-BECE-C55DB94E95A7}" type="pres">
      <dgm:prSet presAssocID="{5F1C47D8-07C8-40EB-9CF2-DA8A49FDBC66}" presName="sibTrans" presStyleCnt="0"/>
      <dgm:spPr/>
    </dgm:pt>
    <dgm:pt modelId="{AE51C137-0756-4F55-B329-8FE1E1F560D7}" type="pres">
      <dgm:prSet presAssocID="{D4DDD3A5-1A71-4D1B-A464-D8B1E544308D}" presName="compNode" presStyleCnt="0"/>
      <dgm:spPr/>
    </dgm:pt>
    <dgm:pt modelId="{C3910CFA-A20C-46EC-A560-10A99949C085}" type="pres">
      <dgm:prSet presAssocID="{D4DDD3A5-1A71-4D1B-A464-D8B1E544308D}" presName="bgRect" presStyleLbl="bgShp" presStyleIdx="3" presStyleCnt="4"/>
      <dgm:spPr/>
    </dgm:pt>
    <dgm:pt modelId="{414200D9-3282-4ACA-A1B1-583DD2DF1B44}" type="pres">
      <dgm:prSet presAssocID="{D4DDD3A5-1A71-4D1B-A464-D8B1E544308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ever with solid fill"/>
        </a:ext>
      </dgm:extLst>
    </dgm:pt>
    <dgm:pt modelId="{78DA0E56-DB9C-413A-934C-CCAD39C0CE48}" type="pres">
      <dgm:prSet presAssocID="{D4DDD3A5-1A71-4D1B-A464-D8B1E544308D}" presName="spaceRect" presStyleCnt="0"/>
      <dgm:spPr/>
    </dgm:pt>
    <dgm:pt modelId="{6B3127CD-6F5B-4571-B4EC-C3DB000D74CF}" type="pres">
      <dgm:prSet presAssocID="{D4DDD3A5-1A71-4D1B-A464-D8B1E544308D}" presName="parTx" presStyleLbl="revTx" presStyleIdx="3" presStyleCnt="4">
        <dgm:presLayoutVars>
          <dgm:chMax val="0"/>
          <dgm:chPref val="0"/>
        </dgm:presLayoutVars>
      </dgm:prSet>
      <dgm:spPr/>
    </dgm:pt>
  </dgm:ptLst>
  <dgm:cxnLst>
    <dgm:cxn modelId="{3BE14A00-D50F-4895-A1F4-358496FD7FB8}" type="presOf" srcId="{B42109FB-0E3C-4883-B107-2AB7C3566E6C}" destId="{79EDA24E-6396-4025-B166-0203D590E70B}" srcOrd="0" destOrd="0" presId="urn:microsoft.com/office/officeart/2018/2/layout/IconVerticalSolidList"/>
    <dgm:cxn modelId="{DCFB8E09-8B0F-4402-9CA9-A65FE038D279}" type="presOf" srcId="{D4DDD3A5-1A71-4D1B-A464-D8B1E544308D}" destId="{6B3127CD-6F5B-4571-B4EC-C3DB000D74CF}" srcOrd="0" destOrd="0" presId="urn:microsoft.com/office/officeart/2018/2/layout/IconVerticalSolidList"/>
    <dgm:cxn modelId="{DC172619-4E87-448C-8A0A-99E6763676E8}" srcId="{B42109FB-0E3C-4883-B107-2AB7C3566E6C}" destId="{95FB2169-D9DE-42E1-A009-60792A6AE168}" srcOrd="0" destOrd="0" parTransId="{DE95D296-DCF4-4EB5-AB2B-3C85B26DC873}" sibTransId="{7E6C4F9A-A1BD-40A4-9D09-8FE3B56BB4D1}"/>
    <dgm:cxn modelId="{DA833081-1BCA-4FE9-A77E-7237A40E9DE7}" srcId="{B42109FB-0E3C-4883-B107-2AB7C3566E6C}" destId="{41C30048-6236-4FC5-8D98-CDC0B503BE7E}" srcOrd="2" destOrd="0" parTransId="{12FCE5D9-D84A-4CC9-AB3D-316A7E29FCC7}" sibTransId="{5F1C47D8-07C8-40EB-9CF2-DA8A49FDBC66}"/>
    <dgm:cxn modelId="{CE31748B-14B6-49FA-A91C-A624D7233E98}" srcId="{B42109FB-0E3C-4883-B107-2AB7C3566E6C}" destId="{D4DDD3A5-1A71-4D1B-A464-D8B1E544308D}" srcOrd="3" destOrd="0" parTransId="{C7AE6EA5-CB08-4705-B195-098813088A80}" sibTransId="{4B8972A3-F04B-45ED-AC74-5FD3C77B4D6D}"/>
    <dgm:cxn modelId="{68E64F92-1472-45EB-93EE-730BF6F93BAE}" type="presOf" srcId="{41C30048-6236-4FC5-8D98-CDC0B503BE7E}" destId="{9B00AE62-96D1-4050-A79C-C67FE4524A33}" srcOrd="0" destOrd="0" presId="urn:microsoft.com/office/officeart/2018/2/layout/IconVerticalSolidList"/>
    <dgm:cxn modelId="{F41831D7-5D55-477B-8F70-62495DD37B98}" srcId="{B42109FB-0E3C-4883-B107-2AB7C3566E6C}" destId="{0EAB5A80-49F5-4F67-87B5-09BDDB24914B}" srcOrd="1" destOrd="0" parTransId="{BCA9AD2F-BC2D-49AA-A3B5-CBD5FDDD1498}" sibTransId="{F52D8325-41FB-4C45-91F2-C84BB8E9D21A}"/>
    <dgm:cxn modelId="{25B7C2E4-4FDF-4CEC-92CE-781CB2E843BB}" type="presOf" srcId="{0EAB5A80-49F5-4F67-87B5-09BDDB24914B}" destId="{3B42DD9C-AE0C-45CD-BFE5-7D5208B2BA2E}" srcOrd="0" destOrd="0" presId="urn:microsoft.com/office/officeart/2018/2/layout/IconVerticalSolidList"/>
    <dgm:cxn modelId="{9177AFEF-29EF-4B26-8395-AF1DF75C0294}" type="presOf" srcId="{95FB2169-D9DE-42E1-A009-60792A6AE168}" destId="{11EB95D6-CB54-4712-90F9-13D84543271A}" srcOrd="0" destOrd="0" presId="urn:microsoft.com/office/officeart/2018/2/layout/IconVerticalSolidList"/>
    <dgm:cxn modelId="{C46EDCF7-AB12-4360-8A29-605AF667A6D2}" type="presParOf" srcId="{79EDA24E-6396-4025-B166-0203D590E70B}" destId="{A612505A-F1B8-4A76-BBE1-FE0235C4C6B0}" srcOrd="0" destOrd="0" presId="urn:microsoft.com/office/officeart/2018/2/layout/IconVerticalSolidList"/>
    <dgm:cxn modelId="{0165F5B0-EA6D-4AEA-997E-8934BA6E1EA0}" type="presParOf" srcId="{A612505A-F1B8-4A76-BBE1-FE0235C4C6B0}" destId="{8A2165B3-725B-4388-BC91-03DE12A9B622}" srcOrd="0" destOrd="0" presId="urn:microsoft.com/office/officeart/2018/2/layout/IconVerticalSolidList"/>
    <dgm:cxn modelId="{5D8FADB2-9434-4A3A-9C3D-FEEF2EF70462}" type="presParOf" srcId="{A612505A-F1B8-4A76-BBE1-FE0235C4C6B0}" destId="{292B8006-B0C9-4A3E-BCF7-AB0089556DF4}" srcOrd="1" destOrd="0" presId="urn:microsoft.com/office/officeart/2018/2/layout/IconVerticalSolidList"/>
    <dgm:cxn modelId="{AF4381D4-BDCD-45E6-B812-ECECB20020CE}" type="presParOf" srcId="{A612505A-F1B8-4A76-BBE1-FE0235C4C6B0}" destId="{729C80CB-9695-4A8F-AE74-7C1AB1D63F04}" srcOrd="2" destOrd="0" presId="urn:microsoft.com/office/officeart/2018/2/layout/IconVerticalSolidList"/>
    <dgm:cxn modelId="{387E7F34-6D5A-4CEB-926B-ED64BCD39C18}" type="presParOf" srcId="{A612505A-F1B8-4A76-BBE1-FE0235C4C6B0}" destId="{11EB95D6-CB54-4712-90F9-13D84543271A}" srcOrd="3" destOrd="0" presId="urn:microsoft.com/office/officeart/2018/2/layout/IconVerticalSolidList"/>
    <dgm:cxn modelId="{C282336C-215D-4652-8130-526ECC49E7F3}" type="presParOf" srcId="{79EDA24E-6396-4025-B166-0203D590E70B}" destId="{74F4D19F-DBD6-4D73-8023-3FCF18D5E02E}" srcOrd="1" destOrd="0" presId="urn:microsoft.com/office/officeart/2018/2/layout/IconVerticalSolidList"/>
    <dgm:cxn modelId="{36C7954E-7118-44E3-9374-1F547C2F49A9}" type="presParOf" srcId="{79EDA24E-6396-4025-B166-0203D590E70B}" destId="{A659AB3A-8F38-4706-A593-260CE82FB6F6}" srcOrd="2" destOrd="0" presId="urn:microsoft.com/office/officeart/2018/2/layout/IconVerticalSolidList"/>
    <dgm:cxn modelId="{8E3C499A-D277-4DB7-886E-A62E09E6118E}" type="presParOf" srcId="{A659AB3A-8F38-4706-A593-260CE82FB6F6}" destId="{2FD421C4-798E-401D-8C49-A8F8F1965E9A}" srcOrd="0" destOrd="0" presId="urn:microsoft.com/office/officeart/2018/2/layout/IconVerticalSolidList"/>
    <dgm:cxn modelId="{6D0B6EDE-FD22-4FA4-A1B4-440DB93CFD5D}" type="presParOf" srcId="{A659AB3A-8F38-4706-A593-260CE82FB6F6}" destId="{F4ED6F10-B2BB-4DEA-BFBC-7C6DDF5A241E}" srcOrd="1" destOrd="0" presId="urn:microsoft.com/office/officeart/2018/2/layout/IconVerticalSolidList"/>
    <dgm:cxn modelId="{08ECB00A-B4FB-41CA-914B-07C07C135F01}" type="presParOf" srcId="{A659AB3A-8F38-4706-A593-260CE82FB6F6}" destId="{BF1CCA53-8FD6-4142-B128-D86DE0C8C3C5}" srcOrd="2" destOrd="0" presId="urn:microsoft.com/office/officeart/2018/2/layout/IconVerticalSolidList"/>
    <dgm:cxn modelId="{28C3595F-47B6-4619-ADB7-F3DA4B11B8F2}" type="presParOf" srcId="{A659AB3A-8F38-4706-A593-260CE82FB6F6}" destId="{3B42DD9C-AE0C-45CD-BFE5-7D5208B2BA2E}" srcOrd="3" destOrd="0" presId="urn:microsoft.com/office/officeart/2018/2/layout/IconVerticalSolidList"/>
    <dgm:cxn modelId="{62DA994D-0F9D-4B60-878E-6DBD42D73A57}" type="presParOf" srcId="{79EDA24E-6396-4025-B166-0203D590E70B}" destId="{931DA707-B05D-4F14-99C6-9458504245E8}" srcOrd="3" destOrd="0" presId="urn:microsoft.com/office/officeart/2018/2/layout/IconVerticalSolidList"/>
    <dgm:cxn modelId="{EDC7851E-91A6-44C9-9ED1-0F468DABA4CD}" type="presParOf" srcId="{79EDA24E-6396-4025-B166-0203D590E70B}" destId="{6EC2AF0C-CCC7-4E67-9267-03008D775D0A}" srcOrd="4" destOrd="0" presId="urn:microsoft.com/office/officeart/2018/2/layout/IconVerticalSolidList"/>
    <dgm:cxn modelId="{E5F205D3-847E-4B4D-897A-1F18EA254353}" type="presParOf" srcId="{6EC2AF0C-CCC7-4E67-9267-03008D775D0A}" destId="{9133D3D7-8433-4ABD-A832-62FF2918A23D}" srcOrd="0" destOrd="0" presId="urn:microsoft.com/office/officeart/2018/2/layout/IconVerticalSolidList"/>
    <dgm:cxn modelId="{0432262C-A651-4BB5-96E0-074A4869FFE8}" type="presParOf" srcId="{6EC2AF0C-CCC7-4E67-9267-03008D775D0A}" destId="{C282DBB8-C88C-43F8-83AC-F072DC4B8F11}" srcOrd="1" destOrd="0" presId="urn:microsoft.com/office/officeart/2018/2/layout/IconVerticalSolidList"/>
    <dgm:cxn modelId="{CFC4A989-8840-4AD3-9387-73C86F25D505}" type="presParOf" srcId="{6EC2AF0C-CCC7-4E67-9267-03008D775D0A}" destId="{897ECD5E-5F50-4138-91E2-D3EF182E6CC7}" srcOrd="2" destOrd="0" presId="urn:microsoft.com/office/officeart/2018/2/layout/IconVerticalSolidList"/>
    <dgm:cxn modelId="{AE1B289D-9FA9-4BE1-B8AE-C43C9E862B96}" type="presParOf" srcId="{6EC2AF0C-CCC7-4E67-9267-03008D775D0A}" destId="{9B00AE62-96D1-4050-A79C-C67FE4524A33}" srcOrd="3" destOrd="0" presId="urn:microsoft.com/office/officeart/2018/2/layout/IconVerticalSolidList"/>
    <dgm:cxn modelId="{89692CE6-6179-4067-B94D-112CD9BF3340}" type="presParOf" srcId="{79EDA24E-6396-4025-B166-0203D590E70B}" destId="{E3717088-F60A-4598-BECE-C55DB94E95A7}" srcOrd="5" destOrd="0" presId="urn:microsoft.com/office/officeart/2018/2/layout/IconVerticalSolidList"/>
    <dgm:cxn modelId="{BAABE514-57FE-45E2-88BB-9E23F667E25A}" type="presParOf" srcId="{79EDA24E-6396-4025-B166-0203D590E70B}" destId="{AE51C137-0756-4F55-B329-8FE1E1F560D7}" srcOrd="6" destOrd="0" presId="urn:microsoft.com/office/officeart/2018/2/layout/IconVerticalSolidList"/>
    <dgm:cxn modelId="{EED86022-367D-4446-A448-0023B39AB169}" type="presParOf" srcId="{AE51C137-0756-4F55-B329-8FE1E1F560D7}" destId="{C3910CFA-A20C-46EC-A560-10A99949C085}" srcOrd="0" destOrd="0" presId="urn:microsoft.com/office/officeart/2018/2/layout/IconVerticalSolidList"/>
    <dgm:cxn modelId="{D6577F0D-381B-4A72-9855-0119D6564ABF}" type="presParOf" srcId="{AE51C137-0756-4F55-B329-8FE1E1F560D7}" destId="{414200D9-3282-4ACA-A1B1-583DD2DF1B44}" srcOrd="1" destOrd="0" presId="urn:microsoft.com/office/officeart/2018/2/layout/IconVerticalSolidList"/>
    <dgm:cxn modelId="{92918E4C-A0DC-488A-9413-BF11B6188749}" type="presParOf" srcId="{AE51C137-0756-4F55-B329-8FE1E1F560D7}" destId="{78DA0E56-DB9C-413A-934C-CCAD39C0CE48}" srcOrd="2" destOrd="0" presId="urn:microsoft.com/office/officeart/2018/2/layout/IconVerticalSolidList"/>
    <dgm:cxn modelId="{8F624BB5-15ED-4730-98E1-8863C32944C7}" type="presParOf" srcId="{AE51C137-0756-4F55-B329-8FE1E1F560D7}" destId="{6B3127CD-6F5B-4571-B4EC-C3DB000D74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A2B1A-DD69-4CC8-ACCE-32DFE052F5B6}">
      <dsp:nvSpPr>
        <dsp:cNvPr id="0" name=""/>
        <dsp:cNvSpPr/>
      </dsp:nvSpPr>
      <dsp:spPr>
        <a:xfrm>
          <a:off x="1036032" y="20339"/>
          <a:ext cx="956460" cy="95646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E2774-8E9D-42F3-A5EB-96FB03D0B417}">
      <dsp:nvSpPr>
        <dsp:cNvPr id="0" name=""/>
        <dsp:cNvSpPr/>
      </dsp:nvSpPr>
      <dsp:spPr>
        <a:xfrm>
          <a:off x="1162672" y="188142"/>
          <a:ext cx="769429" cy="769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F78BF6-6C8D-461C-93DE-995249826B22}">
      <dsp:nvSpPr>
        <dsp:cNvPr id="0" name=""/>
        <dsp:cNvSpPr/>
      </dsp:nvSpPr>
      <dsp:spPr>
        <a:xfrm>
          <a:off x="730278" y="1274714"/>
          <a:ext cx="1567968" cy="68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Spend time doing homework, playing a game, or another activity</a:t>
          </a:r>
        </a:p>
      </dsp:txBody>
      <dsp:txXfrm>
        <a:off x="730278" y="1274714"/>
        <a:ext cx="1567968" cy="687211"/>
      </dsp:txXfrm>
    </dsp:sp>
    <dsp:sp modelId="{92C72ECC-E3B4-4793-80AE-58C8914F5CE7}">
      <dsp:nvSpPr>
        <dsp:cNvPr id="0" name=""/>
        <dsp:cNvSpPr/>
      </dsp:nvSpPr>
      <dsp:spPr>
        <a:xfrm>
          <a:off x="2878395" y="20339"/>
          <a:ext cx="956460" cy="95646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0724BD-F4AE-4E20-92C8-4064A91B4D8E}">
      <dsp:nvSpPr>
        <dsp:cNvPr id="0" name=""/>
        <dsp:cNvSpPr/>
      </dsp:nvSpPr>
      <dsp:spPr>
        <a:xfrm>
          <a:off x="2892825" y="270531"/>
          <a:ext cx="788209" cy="788236"/>
        </a:xfrm>
        <a:prstGeom prst="rect">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04CEF-2142-4432-964C-E79FE9D62F32}">
      <dsp:nvSpPr>
        <dsp:cNvPr id="0" name=""/>
        <dsp:cNvSpPr/>
      </dsp:nvSpPr>
      <dsp:spPr>
        <a:xfrm>
          <a:off x="2572641" y="1274714"/>
          <a:ext cx="1567968" cy="68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Walk to a park, go sledding, or other outdoor activities</a:t>
          </a:r>
        </a:p>
      </dsp:txBody>
      <dsp:txXfrm>
        <a:off x="2572641" y="1274714"/>
        <a:ext cx="1567968" cy="687211"/>
      </dsp:txXfrm>
    </dsp:sp>
    <dsp:sp modelId="{453B1B31-8F6A-416A-8498-6A4B05A3083E}">
      <dsp:nvSpPr>
        <dsp:cNvPr id="0" name=""/>
        <dsp:cNvSpPr/>
      </dsp:nvSpPr>
      <dsp:spPr>
        <a:xfrm>
          <a:off x="4720758" y="40148"/>
          <a:ext cx="956460" cy="95646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632FA-ECE2-4D91-BAF3-2CD9643A639C}">
      <dsp:nvSpPr>
        <dsp:cNvPr id="0" name=""/>
        <dsp:cNvSpPr/>
      </dsp:nvSpPr>
      <dsp:spPr>
        <a:xfrm>
          <a:off x="4616614" y="121171"/>
          <a:ext cx="1164749" cy="10356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32F89-5E20-4DC1-A654-D002F8983997}">
      <dsp:nvSpPr>
        <dsp:cNvPr id="0" name=""/>
        <dsp:cNvSpPr/>
      </dsp:nvSpPr>
      <dsp:spPr>
        <a:xfrm>
          <a:off x="4415004" y="1294523"/>
          <a:ext cx="1567968" cy="68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Attend a free community event, visit a local library or rec center</a:t>
          </a:r>
        </a:p>
      </dsp:txBody>
      <dsp:txXfrm>
        <a:off x="4415004" y="1294523"/>
        <a:ext cx="1567968" cy="687211"/>
      </dsp:txXfrm>
    </dsp:sp>
    <dsp:sp modelId="{50F50311-07FF-45B1-87BE-848F75EDEA4B}">
      <dsp:nvSpPr>
        <dsp:cNvPr id="0" name=""/>
        <dsp:cNvSpPr/>
      </dsp:nvSpPr>
      <dsp:spPr>
        <a:xfrm>
          <a:off x="6563121" y="20339"/>
          <a:ext cx="956460" cy="95646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D4852-CADB-406C-A36F-DF0AA160222D}">
      <dsp:nvSpPr>
        <dsp:cNvPr id="0" name=""/>
        <dsp:cNvSpPr/>
      </dsp:nvSpPr>
      <dsp:spPr>
        <a:xfrm>
          <a:off x="6695390" y="252545"/>
          <a:ext cx="691924" cy="6712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D54E4-A4CE-4F25-B73B-8322ADE2F681}">
      <dsp:nvSpPr>
        <dsp:cNvPr id="0" name=""/>
        <dsp:cNvSpPr/>
      </dsp:nvSpPr>
      <dsp:spPr>
        <a:xfrm>
          <a:off x="6257368" y="1274714"/>
          <a:ext cx="1567968" cy="68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Play soccer, volleyball or other sports</a:t>
          </a:r>
        </a:p>
      </dsp:txBody>
      <dsp:txXfrm>
        <a:off x="6257368" y="1274714"/>
        <a:ext cx="1567968" cy="687211"/>
      </dsp:txXfrm>
    </dsp:sp>
    <dsp:sp modelId="{25DDBCE7-BD75-4F5D-8C07-57E999E317A2}">
      <dsp:nvSpPr>
        <dsp:cNvPr id="0" name=""/>
        <dsp:cNvSpPr/>
      </dsp:nvSpPr>
      <dsp:spPr>
        <a:xfrm>
          <a:off x="1401956" y="2403266"/>
          <a:ext cx="956460" cy="95646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9297D-DAF1-440A-AC7C-91C16EA3D085}">
      <dsp:nvSpPr>
        <dsp:cNvPr id="0" name=""/>
        <dsp:cNvSpPr/>
      </dsp:nvSpPr>
      <dsp:spPr>
        <a:xfrm>
          <a:off x="1326431" y="2379681"/>
          <a:ext cx="1107511" cy="10036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4998E-413A-4EB1-8559-22AA701ADB71}">
      <dsp:nvSpPr>
        <dsp:cNvPr id="0" name=""/>
        <dsp:cNvSpPr/>
      </dsp:nvSpPr>
      <dsp:spPr>
        <a:xfrm>
          <a:off x="1096202" y="3657641"/>
          <a:ext cx="1567968" cy="68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Visit a college or university they might be interested in</a:t>
          </a:r>
        </a:p>
      </dsp:txBody>
      <dsp:txXfrm>
        <a:off x="1096202" y="3657641"/>
        <a:ext cx="1567968" cy="687211"/>
      </dsp:txXfrm>
    </dsp:sp>
    <dsp:sp modelId="{81A2C967-E1D1-41D3-A4AB-F9049F6CD1BC}">
      <dsp:nvSpPr>
        <dsp:cNvPr id="0" name=""/>
        <dsp:cNvSpPr/>
      </dsp:nvSpPr>
      <dsp:spPr>
        <a:xfrm>
          <a:off x="3244320" y="2401434"/>
          <a:ext cx="956460" cy="95646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4979B-284D-4AE3-AEED-75836FA1CB86}">
      <dsp:nvSpPr>
        <dsp:cNvPr id="0" name=""/>
        <dsp:cNvSpPr/>
      </dsp:nvSpPr>
      <dsp:spPr>
        <a:xfrm>
          <a:off x="3212173" y="2487396"/>
          <a:ext cx="1020753" cy="996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3000" r="-3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9347C-870D-4853-B6A5-4D86DD37328E}">
      <dsp:nvSpPr>
        <dsp:cNvPr id="0" name=""/>
        <dsp:cNvSpPr/>
      </dsp:nvSpPr>
      <dsp:spPr>
        <a:xfrm>
          <a:off x="2938566" y="3655809"/>
          <a:ext cx="1567968" cy="68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Visit a Karen store/business or get lunch there</a:t>
          </a:r>
        </a:p>
      </dsp:txBody>
      <dsp:txXfrm>
        <a:off x="2938566" y="3655809"/>
        <a:ext cx="1567968" cy="687211"/>
      </dsp:txXfrm>
    </dsp:sp>
    <dsp:sp modelId="{BA3C6C64-6833-45CE-9B7F-8AC5C9AAFDDD}">
      <dsp:nvSpPr>
        <dsp:cNvPr id="0" name=""/>
        <dsp:cNvSpPr/>
      </dsp:nvSpPr>
      <dsp:spPr>
        <a:xfrm>
          <a:off x="5641940" y="2409220"/>
          <a:ext cx="956460" cy="95646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EA9BC-9811-4063-98FA-9C8E1947A51D}">
      <dsp:nvSpPr>
        <dsp:cNvPr id="0" name=""/>
        <dsp:cNvSpPr/>
      </dsp:nvSpPr>
      <dsp:spPr>
        <a:xfrm>
          <a:off x="5631616" y="2373727"/>
          <a:ext cx="977107" cy="10274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D3AB37-1704-4B65-82E4-06A3E5DD2559}">
      <dsp:nvSpPr>
        <dsp:cNvPr id="0" name=""/>
        <dsp:cNvSpPr/>
      </dsp:nvSpPr>
      <dsp:spPr>
        <a:xfrm>
          <a:off x="4780929" y="3663595"/>
          <a:ext cx="2678482" cy="68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i="1" kern="1200" cap="none"/>
            <a:t>Tickets for kids - complimentary tickets available for sports games, museum visits, theatre performances, etc.</a:t>
          </a:r>
          <a:endParaRPr lang="en-US" sz="1200" kern="1200" cap="none"/>
        </a:p>
      </dsp:txBody>
      <dsp:txXfrm>
        <a:off x="4780929" y="3663595"/>
        <a:ext cx="2678482" cy="687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A2B1A-DD69-4CC8-ACCE-32DFE052F5B6}">
      <dsp:nvSpPr>
        <dsp:cNvPr id="0" name=""/>
        <dsp:cNvSpPr/>
      </dsp:nvSpPr>
      <dsp:spPr>
        <a:xfrm>
          <a:off x="966980" y="1779"/>
          <a:ext cx="976833" cy="97683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E2774-8E9D-42F3-A5EB-96FB03D0B417}">
      <dsp:nvSpPr>
        <dsp:cNvPr id="0" name=""/>
        <dsp:cNvSpPr/>
      </dsp:nvSpPr>
      <dsp:spPr>
        <a:xfrm>
          <a:off x="1078064" y="155574"/>
          <a:ext cx="785818" cy="7858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F78BF6-6C8D-461C-93DE-995249826B22}">
      <dsp:nvSpPr>
        <dsp:cNvPr id="0" name=""/>
        <dsp:cNvSpPr/>
      </dsp:nvSpPr>
      <dsp:spPr>
        <a:xfrm>
          <a:off x="654714" y="1282873"/>
          <a:ext cx="1601367" cy="6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 Help with homework, read books, or do other educational activities online</a:t>
          </a:r>
        </a:p>
      </dsp:txBody>
      <dsp:txXfrm>
        <a:off x="654714" y="1282873"/>
        <a:ext cx="1601367" cy="680581"/>
      </dsp:txXfrm>
    </dsp:sp>
    <dsp:sp modelId="{92C72ECC-E3B4-4793-80AE-58C8914F5CE7}">
      <dsp:nvSpPr>
        <dsp:cNvPr id="0" name=""/>
        <dsp:cNvSpPr/>
      </dsp:nvSpPr>
      <dsp:spPr>
        <a:xfrm>
          <a:off x="2848587" y="1779"/>
          <a:ext cx="976833" cy="97683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0724BD-F4AE-4E20-92C8-4064A91B4D8E}">
      <dsp:nvSpPr>
        <dsp:cNvPr id="0" name=""/>
        <dsp:cNvSpPr/>
      </dsp:nvSpPr>
      <dsp:spPr>
        <a:xfrm>
          <a:off x="2906867" y="79377"/>
          <a:ext cx="804998" cy="805026"/>
        </a:xfrm>
        <a:prstGeom prst="rect">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04CEF-2142-4432-964C-E79FE9D62F32}">
      <dsp:nvSpPr>
        <dsp:cNvPr id="0" name=""/>
        <dsp:cNvSpPr/>
      </dsp:nvSpPr>
      <dsp:spPr>
        <a:xfrm>
          <a:off x="2536320" y="1282873"/>
          <a:ext cx="1601367" cy="6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Do an exercise challenge every week and check-in on your progress</a:t>
          </a:r>
        </a:p>
      </dsp:txBody>
      <dsp:txXfrm>
        <a:off x="2536320" y="1282873"/>
        <a:ext cx="1601367" cy="680581"/>
      </dsp:txXfrm>
    </dsp:sp>
    <dsp:sp modelId="{453B1B31-8F6A-416A-8498-6A4B05A3083E}">
      <dsp:nvSpPr>
        <dsp:cNvPr id="0" name=""/>
        <dsp:cNvSpPr/>
      </dsp:nvSpPr>
      <dsp:spPr>
        <a:xfrm>
          <a:off x="4730193" y="1779"/>
          <a:ext cx="976833" cy="97683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632FA-ECE2-4D91-BAF3-2CD9643A639C}">
      <dsp:nvSpPr>
        <dsp:cNvPr id="0" name=""/>
        <dsp:cNvSpPr/>
      </dsp:nvSpPr>
      <dsp:spPr>
        <a:xfrm>
          <a:off x="4735666" y="79377"/>
          <a:ext cx="949366" cy="8308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6000" b="-6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32F89-5E20-4DC1-A654-D002F8983997}">
      <dsp:nvSpPr>
        <dsp:cNvPr id="0" name=""/>
        <dsp:cNvSpPr/>
      </dsp:nvSpPr>
      <dsp:spPr>
        <a:xfrm>
          <a:off x="4417927" y="1282873"/>
          <a:ext cx="1601367" cy="6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Learn about each other’s favorite music and share songs or dances</a:t>
          </a:r>
        </a:p>
      </dsp:txBody>
      <dsp:txXfrm>
        <a:off x="4417927" y="1282873"/>
        <a:ext cx="1601367" cy="680581"/>
      </dsp:txXfrm>
    </dsp:sp>
    <dsp:sp modelId="{50F50311-07FF-45B1-87BE-848F75EDEA4B}">
      <dsp:nvSpPr>
        <dsp:cNvPr id="0" name=""/>
        <dsp:cNvSpPr/>
      </dsp:nvSpPr>
      <dsp:spPr>
        <a:xfrm>
          <a:off x="6611800" y="1779"/>
          <a:ext cx="976833" cy="97683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D4852-CADB-406C-A36F-DF0AA160222D}">
      <dsp:nvSpPr>
        <dsp:cNvPr id="0" name=""/>
        <dsp:cNvSpPr/>
      </dsp:nvSpPr>
      <dsp:spPr>
        <a:xfrm>
          <a:off x="6716866" y="155576"/>
          <a:ext cx="706662" cy="685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D54E4-A4CE-4F25-B73B-8322ADE2F681}">
      <dsp:nvSpPr>
        <dsp:cNvPr id="0" name=""/>
        <dsp:cNvSpPr/>
      </dsp:nvSpPr>
      <dsp:spPr>
        <a:xfrm>
          <a:off x="6299533" y="1282873"/>
          <a:ext cx="1601367" cy="6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Play virtual soccer, volleyball or other sports games</a:t>
          </a:r>
        </a:p>
      </dsp:txBody>
      <dsp:txXfrm>
        <a:off x="6299533" y="1282873"/>
        <a:ext cx="1601367" cy="680581"/>
      </dsp:txXfrm>
    </dsp:sp>
    <dsp:sp modelId="{25DDBCE7-BD75-4F5D-8C07-57E999E317A2}">
      <dsp:nvSpPr>
        <dsp:cNvPr id="0" name=""/>
        <dsp:cNvSpPr/>
      </dsp:nvSpPr>
      <dsp:spPr>
        <a:xfrm>
          <a:off x="1787345" y="2387883"/>
          <a:ext cx="976833" cy="97683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9297D-DAF1-440A-AC7C-91C16EA3D085}">
      <dsp:nvSpPr>
        <dsp:cNvPr id="0" name=""/>
        <dsp:cNvSpPr/>
      </dsp:nvSpPr>
      <dsp:spPr>
        <a:xfrm>
          <a:off x="1687668" y="2289174"/>
          <a:ext cx="1131101" cy="10250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4998E-413A-4EB1-8559-22AA701ADB71}">
      <dsp:nvSpPr>
        <dsp:cNvPr id="0" name=""/>
        <dsp:cNvSpPr/>
      </dsp:nvSpPr>
      <dsp:spPr>
        <a:xfrm>
          <a:off x="1475078" y="3668977"/>
          <a:ext cx="1601367" cy="6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Do a virtual tour of a college, university, library, or museum</a:t>
          </a:r>
        </a:p>
      </dsp:txBody>
      <dsp:txXfrm>
        <a:off x="1475078" y="3668977"/>
        <a:ext cx="1601367" cy="680581"/>
      </dsp:txXfrm>
    </dsp:sp>
    <dsp:sp modelId="{81A2C967-E1D1-41D3-A4AB-F9049F6CD1BC}">
      <dsp:nvSpPr>
        <dsp:cNvPr id="0" name=""/>
        <dsp:cNvSpPr/>
      </dsp:nvSpPr>
      <dsp:spPr>
        <a:xfrm>
          <a:off x="3668951" y="2386012"/>
          <a:ext cx="976833" cy="97683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4979B-284D-4AE3-AEED-75836FA1CB86}">
      <dsp:nvSpPr>
        <dsp:cNvPr id="0" name=""/>
        <dsp:cNvSpPr/>
      </dsp:nvSpPr>
      <dsp:spPr>
        <a:xfrm>
          <a:off x="3668869" y="2365375"/>
          <a:ext cx="1042495" cy="10175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3000" r="-3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9347C-870D-4853-B6A5-4D86DD37328E}">
      <dsp:nvSpPr>
        <dsp:cNvPr id="0" name=""/>
        <dsp:cNvSpPr/>
      </dsp:nvSpPr>
      <dsp:spPr>
        <a:xfrm>
          <a:off x="3356685" y="3667106"/>
          <a:ext cx="1601367" cy="6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Share about your favorite foods or traditional dishes</a:t>
          </a:r>
        </a:p>
      </dsp:txBody>
      <dsp:txXfrm>
        <a:off x="3356685" y="3667106"/>
        <a:ext cx="1601367" cy="680581"/>
      </dsp:txXfrm>
    </dsp:sp>
    <dsp:sp modelId="{CEBA4ED2-5E3F-467F-8480-2007FDFC4A6E}">
      <dsp:nvSpPr>
        <dsp:cNvPr id="0" name=""/>
        <dsp:cNvSpPr/>
      </dsp:nvSpPr>
      <dsp:spPr>
        <a:xfrm>
          <a:off x="5670996" y="2375839"/>
          <a:ext cx="976833" cy="976833"/>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DB6D0-A5CF-44A6-979E-A3A575346248}">
      <dsp:nvSpPr>
        <dsp:cNvPr id="0" name=""/>
        <dsp:cNvSpPr/>
      </dsp:nvSpPr>
      <dsp:spPr>
        <a:xfrm>
          <a:off x="5734361" y="2428302"/>
          <a:ext cx="850105" cy="87190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000" r="-1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B72B2-68C9-42AA-85C0-318CBE0B0F97}">
      <dsp:nvSpPr>
        <dsp:cNvPr id="0" name=""/>
        <dsp:cNvSpPr/>
      </dsp:nvSpPr>
      <dsp:spPr>
        <a:xfrm>
          <a:off x="5238291" y="3656933"/>
          <a:ext cx="1842244" cy="680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cap="none"/>
            <a:t>Do a simple art or craft activity together (i.e. design your own avatar)</a:t>
          </a:r>
        </a:p>
      </dsp:txBody>
      <dsp:txXfrm>
        <a:off x="5238291" y="3656933"/>
        <a:ext cx="1842244" cy="680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E1207-1174-498A-ADCD-8CE80D2EFA32}">
      <dsp:nvSpPr>
        <dsp:cNvPr id="0" name=""/>
        <dsp:cNvSpPr/>
      </dsp:nvSpPr>
      <dsp:spPr>
        <a:xfrm>
          <a:off x="0" y="310459"/>
          <a:ext cx="5000124" cy="3591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416560" rIns="38806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Monday February 17</a:t>
          </a:r>
          <a:r>
            <a:rPr lang="en-US" sz="2000" kern="1200" baseline="30000"/>
            <a:t>th</a:t>
          </a:r>
          <a:r>
            <a:rPr lang="en-US" sz="2000" kern="1200"/>
            <a:t> – Presidents’ Day</a:t>
          </a:r>
        </a:p>
        <a:p>
          <a:pPr marL="228600" lvl="1" indent="-228600" algn="l" defTabSz="889000">
            <a:lnSpc>
              <a:spcPct val="90000"/>
            </a:lnSpc>
            <a:spcBef>
              <a:spcPct val="0"/>
            </a:spcBef>
            <a:spcAft>
              <a:spcPct val="15000"/>
            </a:spcAft>
            <a:buChar char="•"/>
          </a:pPr>
          <a:r>
            <a:rPr lang="en-US" sz="2000" kern="1200"/>
            <a:t>Friday March 7</a:t>
          </a:r>
          <a:r>
            <a:rPr lang="en-US" sz="2000" kern="1200" baseline="30000"/>
            <a:t>th</a:t>
          </a:r>
          <a:r>
            <a:rPr lang="en-US" sz="2000" kern="1200"/>
            <a:t> – Professional Development</a:t>
          </a:r>
        </a:p>
        <a:p>
          <a:pPr marL="228600" lvl="1" indent="-228600" algn="l" defTabSz="889000">
            <a:lnSpc>
              <a:spcPct val="90000"/>
            </a:lnSpc>
            <a:spcBef>
              <a:spcPct val="0"/>
            </a:spcBef>
            <a:spcAft>
              <a:spcPct val="15000"/>
            </a:spcAft>
            <a:buChar char="•"/>
          </a:pPr>
          <a:r>
            <a:rPr lang="en-US" sz="2000" kern="1200"/>
            <a:t>March 31</a:t>
          </a:r>
          <a:r>
            <a:rPr lang="en-US" sz="2000" kern="1200" baseline="30000"/>
            <a:t>st</a:t>
          </a:r>
          <a:r>
            <a:rPr lang="en-US" sz="2000" kern="1200"/>
            <a:t> – April 4</a:t>
          </a:r>
          <a:r>
            <a:rPr lang="en-US" sz="2000" kern="1200" baseline="30000"/>
            <a:t>th</a:t>
          </a:r>
          <a:r>
            <a:rPr lang="en-US" sz="2000" kern="1200"/>
            <a:t> – Spring Break</a:t>
          </a:r>
        </a:p>
        <a:p>
          <a:pPr marL="228600" lvl="1" indent="-228600" algn="l" defTabSz="889000">
            <a:lnSpc>
              <a:spcPct val="90000"/>
            </a:lnSpc>
            <a:spcBef>
              <a:spcPct val="0"/>
            </a:spcBef>
            <a:spcAft>
              <a:spcPct val="15000"/>
            </a:spcAft>
            <a:buChar char="•"/>
          </a:pPr>
          <a:r>
            <a:rPr lang="en-US" sz="2000" kern="1200"/>
            <a:t>Friday April 18</a:t>
          </a:r>
          <a:r>
            <a:rPr lang="en-US" sz="2000" kern="1200" baseline="30000"/>
            <a:t>th</a:t>
          </a:r>
          <a:r>
            <a:rPr lang="en-US" sz="2000" kern="1200"/>
            <a:t> – Professional Development</a:t>
          </a:r>
        </a:p>
        <a:p>
          <a:pPr marL="228600" lvl="1" indent="-228600" algn="l" defTabSz="889000">
            <a:lnSpc>
              <a:spcPct val="90000"/>
            </a:lnSpc>
            <a:spcBef>
              <a:spcPct val="0"/>
            </a:spcBef>
            <a:spcAft>
              <a:spcPct val="15000"/>
            </a:spcAft>
            <a:buChar char="•"/>
          </a:pPr>
          <a:r>
            <a:rPr lang="en-US" sz="2000" kern="1200"/>
            <a:t>Monday May 26</a:t>
          </a:r>
          <a:r>
            <a:rPr lang="en-US" sz="2000" kern="1200" baseline="30000"/>
            <a:t>th</a:t>
          </a:r>
          <a:r>
            <a:rPr lang="en-US" sz="2000" kern="1200"/>
            <a:t> – Memorial Day</a:t>
          </a:r>
        </a:p>
      </dsp:txBody>
      <dsp:txXfrm>
        <a:off x="0" y="310459"/>
        <a:ext cx="5000124" cy="3591000"/>
      </dsp:txXfrm>
    </dsp:sp>
    <dsp:sp modelId="{FC9E0423-1B74-4340-914C-A12D15EA1480}">
      <dsp:nvSpPr>
        <dsp:cNvPr id="0" name=""/>
        <dsp:cNvSpPr/>
      </dsp:nvSpPr>
      <dsp:spPr>
        <a:xfrm>
          <a:off x="250006" y="15259"/>
          <a:ext cx="3500086"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889000">
            <a:lnSpc>
              <a:spcPct val="90000"/>
            </a:lnSpc>
            <a:spcBef>
              <a:spcPct val="0"/>
            </a:spcBef>
            <a:spcAft>
              <a:spcPct val="35000"/>
            </a:spcAft>
            <a:buNone/>
          </a:pPr>
          <a:r>
            <a:rPr lang="en-US" sz="2000" kern="1200"/>
            <a:t>No School:</a:t>
          </a:r>
        </a:p>
      </dsp:txBody>
      <dsp:txXfrm>
        <a:off x="278827" y="44080"/>
        <a:ext cx="3442444" cy="532758"/>
      </dsp:txXfrm>
    </dsp:sp>
    <dsp:sp modelId="{A54AEAA0-E89B-4BA5-A3D8-82F91B3FB87E}">
      <dsp:nvSpPr>
        <dsp:cNvPr id="0" name=""/>
        <dsp:cNvSpPr/>
      </dsp:nvSpPr>
      <dsp:spPr>
        <a:xfrm>
          <a:off x="0" y="4304660"/>
          <a:ext cx="5000124" cy="1134000"/>
        </a:xfrm>
        <a:prstGeom prst="rect">
          <a:avLst/>
        </a:prstGeom>
        <a:solidFill>
          <a:schemeClr val="lt1">
            <a:alpha val="90000"/>
            <a:hueOff val="0"/>
            <a:satOff val="0"/>
            <a:lumOff val="0"/>
            <a:alphaOff val="0"/>
          </a:schemeClr>
        </a:solidFill>
        <a:ln w="6350" cap="flat" cmpd="sng" algn="ctr">
          <a:solidFill>
            <a:schemeClr val="accent2">
              <a:hueOff val="-12558449"/>
              <a:satOff val="33622"/>
              <a:lumOff val="-168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416560" rIns="38806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Tuesday June 10</a:t>
          </a:r>
          <a:r>
            <a:rPr lang="en-US" sz="2000" kern="1200" baseline="30000"/>
            <a:t>th</a:t>
          </a:r>
          <a:r>
            <a:rPr lang="en-US" sz="2000" kern="1200"/>
            <a:t> – Last Day of School</a:t>
          </a:r>
        </a:p>
      </dsp:txBody>
      <dsp:txXfrm>
        <a:off x="0" y="4304660"/>
        <a:ext cx="5000124" cy="1134000"/>
      </dsp:txXfrm>
    </dsp:sp>
    <dsp:sp modelId="{A55D906B-AC62-4694-9921-42027FFE0E79}">
      <dsp:nvSpPr>
        <dsp:cNvPr id="0" name=""/>
        <dsp:cNvSpPr/>
      </dsp:nvSpPr>
      <dsp:spPr>
        <a:xfrm>
          <a:off x="250006" y="4009460"/>
          <a:ext cx="3500086" cy="590400"/>
        </a:xfrm>
        <a:prstGeom prst="roundRect">
          <a:avLst/>
        </a:prstGeom>
        <a:gradFill rotWithShape="0">
          <a:gsLst>
            <a:gs pos="0">
              <a:schemeClr val="accent2">
                <a:hueOff val="-12558449"/>
                <a:satOff val="33622"/>
                <a:lumOff val="-16864"/>
                <a:alphaOff val="0"/>
                <a:satMod val="103000"/>
                <a:lumMod val="102000"/>
                <a:tint val="94000"/>
              </a:schemeClr>
            </a:gs>
            <a:gs pos="50000">
              <a:schemeClr val="accent2">
                <a:hueOff val="-12558449"/>
                <a:satOff val="33622"/>
                <a:lumOff val="-16864"/>
                <a:alphaOff val="0"/>
                <a:satMod val="110000"/>
                <a:lumMod val="100000"/>
                <a:shade val="100000"/>
              </a:schemeClr>
            </a:gs>
            <a:gs pos="100000">
              <a:schemeClr val="accent2">
                <a:hueOff val="-12558449"/>
                <a:satOff val="33622"/>
                <a:lumOff val="-1686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889000">
            <a:lnSpc>
              <a:spcPct val="90000"/>
            </a:lnSpc>
            <a:spcBef>
              <a:spcPct val="0"/>
            </a:spcBef>
            <a:spcAft>
              <a:spcPct val="35000"/>
            </a:spcAft>
            <a:buNone/>
          </a:pPr>
          <a:r>
            <a:rPr lang="en-US" sz="2000" kern="1200"/>
            <a:t>Last Day of School</a:t>
          </a:r>
        </a:p>
      </dsp:txBody>
      <dsp:txXfrm>
        <a:off x="278827" y="4038281"/>
        <a:ext cx="3442444"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77D88-CB1D-49B3-BB75-C25E0B0D00D3}">
      <dsp:nvSpPr>
        <dsp:cNvPr id="0" name=""/>
        <dsp:cNvSpPr/>
      </dsp:nvSpPr>
      <dsp:spPr>
        <a:xfrm>
          <a:off x="0" y="4601685"/>
          <a:ext cx="1217414" cy="50355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82" tIns="120904" rIns="86582" bIns="120904" numCol="1" spcCol="1270" anchor="ctr" anchorCtr="0">
          <a:noAutofit/>
        </a:bodyPr>
        <a:lstStyle/>
        <a:p>
          <a:pPr marL="0" lvl="0" indent="0" algn="ctr" defTabSz="755650">
            <a:lnSpc>
              <a:spcPct val="90000"/>
            </a:lnSpc>
            <a:spcBef>
              <a:spcPct val="0"/>
            </a:spcBef>
            <a:spcAft>
              <a:spcPct val="35000"/>
            </a:spcAft>
            <a:buNone/>
          </a:pPr>
          <a:r>
            <a:rPr lang="en-US" sz="1700" kern="1200"/>
            <a:t>Assist</a:t>
          </a:r>
        </a:p>
      </dsp:txBody>
      <dsp:txXfrm>
        <a:off x="0" y="4601685"/>
        <a:ext cx="1217414" cy="503559"/>
      </dsp:txXfrm>
    </dsp:sp>
    <dsp:sp modelId="{742BA39D-A633-4433-AB22-28B5E20B173B}">
      <dsp:nvSpPr>
        <dsp:cNvPr id="0" name=""/>
        <dsp:cNvSpPr/>
      </dsp:nvSpPr>
      <dsp:spPr>
        <a:xfrm>
          <a:off x="1217414" y="4601685"/>
          <a:ext cx="3652242" cy="50355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085" tIns="139700" rIns="74085" bIns="139700" numCol="1" spcCol="1270" anchor="ctr" anchorCtr="0">
          <a:noAutofit/>
        </a:bodyPr>
        <a:lstStyle/>
        <a:p>
          <a:pPr marL="0" lvl="0" indent="0" algn="l" defTabSz="488950">
            <a:lnSpc>
              <a:spcPct val="100000"/>
            </a:lnSpc>
            <a:spcBef>
              <a:spcPct val="0"/>
            </a:spcBef>
            <a:spcAft>
              <a:spcPct val="35000"/>
            </a:spcAft>
            <a:buNone/>
          </a:pPr>
          <a:r>
            <a:rPr lang="en-US" sz="1100" kern="1200"/>
            <a:t>with legal issues (i.e. child support, divorce, disability claims filing, immigration forms, SSI function &amp; work history reports, etc.)</a:t>
          </a:r>
        </a:p>
      </dsp:txBody>
      <dsp:txXfrm>
        <a:off x="1217414" y="4601685"/>
        <a:ext cx="3652242" cy="503559"/>
      </dsp:txXfrm>
    </dsp:sp>
    <dsp:sp modelId="{82DBF375-B3FA-4C0B-A099-A630BFCBA804}">
      <dsp:nvSpPr>
        <dsp:cNvPr id="0" name=""/>
        <dsp:cNvSpPr/>
      </dsp:nvSpPr>
      <dsp:spPr>
        <a:xfrm rot="10800000">
          <a:off x="0" y="3834763"/>
          <a:ext cx="1217414" cy="774475"/>
        </a:xfrm>
        <a:prstGeom prst="upArrowCallout">
          <a:avLst>
            <a:gd name="adj1" fmla="val 5000"/>
            <a:gd name="adj2" fmla="val 10000"/>
            <a:gd name="adj3" fmla="val 15000"/>
            <a:gd name="adj4" fmla="val 64977"/>
          </a:avLst>
        </a:prstGeom>
        <a:solidFill>
          <a:schemeClr val="accent2">
            <a:hueOff val="-2093075"/>
            <a:satOff val="5604"/>
            <a:lumOff val="-2811"/>
            <a:alphaOff val="0"/>
          </a:schemeClr>
        </a:solidFill>
        <a:ln w="12700" cap="flat" cmpd="sng" algn="ctr">
          <a:solidFill>
            <a:schemeClr val="accent2">
              <a:hueOff val="-2093075"/>
              <a:satOff val="5604"/>
              <a:lumOff val="-28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82" tIns="120904" rIns="86582" bIns="120904" numCol="1" spcCol="1270" anchor="ctr" anchorCtr="0">
          <a:noAutofit/>
        </a:bodyPr>
        <a:lstStyle/>
        <a:p>
          <a:pPr marL="0" lvl="0" indent="0" algn="ctr" defTabSz="755650">
            <a:lnSpc>
              <a:spcPct val="90000"/>
            </a:lnSpc>
            <a:spcBef>
              <a:spcPct val="0"/>
            </a:spcBef>
            <a:spcAft>
              <a:spcPct val="35000"/>
            </a:spcAft>
            <a:buNone/>
          </a:pPr>
          <a:r>
            <a:rPr lang="en-US" sz="1700" kern="1200"/>
            <a:t>Help</a:t>
          </a:r>
        </a:p>
      </dsp:txBody>
      <dsp:txXfrm rot="-10800000">
        <a:off x="0" y="3834763"/>
        <a:ext cx="1217414" cy="503408"/>
      </dsp:txXfrm>
    </dsp:sp>
    <dsp:sp modelId="{21D8C6A7-F07E-4D38-A180-A258A76BF205}">
      <dsp:nvSpPr>
        <dsp:cNvPr id="0" name=""/>
        <dsp:cNvSpPr/>
      </dsp:nvSpPr>
      <dsp:spPr>
        <a:xfrm>
          <a:off x="1217414" y="3834763"/>
          <a:ext cx="3652242" cy="503408"/>
        </a:xfrm>
        <a:prstGeom prst="rect">
          <a:avLst/>
        </a:prstGeom>
        <a:solidFill>
          <a:schemeClr val="accent2">
            <a:tint val="40000"/>
            <a:alpha val="90000"/>
            <a:hueOff val="-2263044"/>
            <a:satOff val="-3301"/>
            <a:lumOff val="-462"/>
            <a:alphaOff val="0"/>
          </a:schemeClr>
        </a:solidFill>
        <a:ln w="12700" cap="flat" cmpd="sng" algn="ctr">
          <a:solidFill>
            <a:schemeClr val="accent2">
              <a:tint val="40000"/>
              <a:alpha val="90000"/>
              <a:hueOff val="-2263044"/>
              <a:satOff val="-3301"/>
              <a:lumOff val="-4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085" tIns="139700" rIns="74085" bIns="139700" numCol="1" spcCol="1270" anchor="ctr" anchorCtr="0">
          <a:noAutofit/>
        </a:bodyPr>
        <a:lstStyle/>
        <a:p>
          <a:pPr marL="0" lvl="0" indent="0" algn="l" defTabSz="488950">
            <a:lnSpc>
              <a:spcPct val="90000"/>
            </a:lnSpc>
            <a:spcBef>
              <a:spcPct val="0"/>
            </a:spcBef>
            <a:spcAft>
              <a:spcPct val="35000"/>
            </a:spcAft>
            <a:buNone/>
          </a:pPr>
          <a:r>
            <a:rPr lang="en-US" sz="1100" kern="1200"/>
            <a:t>with tax issues</a:t>
          </a:r>
        </a:p>
      </dsp:txBody>
      <dsp:txXfrm>
        <a:off x="1217414" y="3834763"/>
        <a:ext cx="3652242" cy="503408"/>
      </dsp:txXfrm>
    </dsp:sp>
    <dsp:sp modelId="{88C4D74F-ABDE-42D3-977C-36FA0ADC0064}">
      <dsp:nvSpPr>
        <dsp:cNvPr id="0" name=""/>
        <dsp:cNvSpPr/>
      </dsp:nvSpPr>
      <dsp:spPr>
        <a:xfrm rot="10800000">
          <a:off x="0" y="3067841"/>
          <a:ext cx="1217414" cy="774475"/>
        </a:xfrm>
        <a:prstGeom prst="upArrowCallout">
          <a:avLst>
            <a:gd name="adj1" fmla="val 5000"/>
            <a:gd name="adj2" fmla="val 10000"/>
            <a:gd name="adj3" fmla="val 15000"/>
            <a:gd name="adj4" fmla="val 64977"/>
          </a:avLst>
        </a:prstGeom>
        <a:solidFill>
          <a:schemeClr val="accent2">
            <a:hueOff val="-4186150"/>
            <a:satOff val="11207"/>
            <a:lumOff val="-5621"/>
            <a:alphaOff val="0"/>
          </a:schemeClr>
        </a:solidFill>
        <a:ln w="12700" cap="flat" cmpd="sng" algn="ctr">
          <a:solidFill>
            <a:schemeClr val="accent2">
              <a:hueOff val="-4186150"/>
              <a:satOff val="11207"/>
              <a:lumOff val="-56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82" tIns="120904" rIns="86582" bIns="120904" numCol="1" spcCol="1270" anchor="ctr" anchorCtr="0">
          <a:noAutofit/>
        </a:bodyPr>
        <a:lstStyle/>
        <a:p>
          <a:pPr marL="0" lvl="0" indent="0" algn="ctr" defTabSz="755650">
            <a:lnSpc>
              <a:spcPct val="90000"/>
            </a:lnSpc>
            <a:spcBef>
              <a:spcPct val="0"/>
            </a:spcBef>
            <a:spcAft>
              <a:spcPct val="35000"/>
            </a:spcAft>
            <a:buNone/>
          </a:pPr>
          <a:r>
            <a:rPr lang="en-US" sz="1700" kern="1200"/>
            <a:t>Collect</a:t>
          </a:r>
        </a:p>
      </dsp:txBody>
      <dsp:txXfrm rot="-10800000">
        <a:off x="0" y="3067841"/>
        <a:ext cx="1217414" cy="503408"/>
      </dsp:txXfrm>
    </dsp:sp>
    <dsp:sp modelId="{E56C67DD-27AD-49EC-9B6A-83226BB68510}">
      <dsp:nvSpPr>
        <dsp:cNvPr id="0" name=""/>
        <dsp:cNvSpPr/>
      </dsp:nvSpPr>
      <dsp:spPr>
        <a:xfrm>
          <a:off x="1217414" y="3067841"/>
          <a:ext cx="3652242" cy="503408"/>
        </a:xfrm>
        <a:prstGeom prst="rect">
          <a:avLst/>
        </a:prstGeom>
        <a:solidFill>
          <a:schemeClr val="accent2">
            <a:tint val="40000"/>
            <a:alpha val="90000"/>
            <a:hueOff val="-4526088"/>
            <a:satOff val="-6601"/>
            <a:lumOff val="-923"/>
            <a:alphaOff val="0"/>
          </a:schemeClr>
        </a:solidFill>
        <a:ln w="12700" cap="flat" cmpd="sng" algn="ctr">
          <a:solidFill>
            <a:schemeClr val="accent2">
              <a:tint val="40000"/>
              <a:alpha val="90000"/>
              <a:hueOff val="-4526088"/>
              <a:satOff val="-6601"/>
              <a:lumOff val="-9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085" tIns="139700" rIns="74085" bIns="139700" numCol="1" spcCol="1270" anchor="ctr" anchorCtr="0">
          <a:noAutofit/>
        </a:bodyPr>
        <a:lstStyle/>
        <a:p>
          <a:pPr marL="0" lvl="0" indent="0" algn="l" defTabSz="488950">
            <a:lnSpc>
              <a:spcPct val="90000"/>
            </a:lnSpc>
            <a:spcBef>
              <a:spcPct val="0"/>
            </a:spcBef>
            <a:spcAft>
              <a:spcPct val="35000"/>
            </a:spcAft>
            <a:buNone/>
          </a:pPr>
          <a:r>
            <a:rPr lang="en-US" sz="1100" kern="1200"/>
            <a:t>clients’ health records</a:t>
          </a:r>
        </a:p>
      </dsp:txBody>
      <dsp:txXfrm>
        <a:off x="1217414" y="3067841"/>
        <a:ext cx="3652242" cy="503408"/>
      </dsp:txXfrm>
    </dsp:sp>
    <dsp:sp modelId="{86E0175D-369B-48FE-83F5-81966F8D388B}">
      <dsp:nvSpPr>
        <dsp:cNvPr id="0" name=""/>
        <dsp:cNvSpPr/>
      </dsp:nvSpPr>
      <dsp:spPr>
        <a:xfrm rot="10800000">
          <a:off x="0" y="2300920"/>
          <a:ext cx="1217414" cy="774475"/>
        </a:xfrm>
        <a:prstGeom prst="upArrowCallout">
          <a:avLst>
            <a:gd name="adj1" fmla="val 5000"/>
            <a:gd name="adj2" fmla="val 10000"/>
            <a:gd name="adj3" fmla="val 15000"/>
            <a:gd name="adj4" fmla="val 64977"/>
          </a:avLst>
        </a:prstGeom>
        <a:solidFill>
          <a:schemeClr val="accent2">
            <a:hueOff val="-6279224"/>
            <a:satOff val="16811"/>
            <a:lumOff val="-8432"/>
            <a:alphaOff val="0"/>
          </a:schemeClr>
        </a:solidFill>
        <a:ln w="12700" cap="flat" cmpd="sng" algn="ctr">
          <a:solidFill>
            <a:schemeClr val="accent2">
              <a:hueOff val="-6279224"/>
              <a:satOff val="16811"/>
              <a:lumOff val="-8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82" tIns="120904" rIns="86582" bIns="120904" numCol="1" spcCol="1270" anchor="ctr" anchorCtr="0">
          <a:noAutofit/>
        </a:bodyPr>
        <a:lstStyle/>
        <a:p>
          <a:pPr marL="0" lvl="0" indent="0" algn="ctr" defTabSz="755650">
            <a:lnSpc>
              <a:spcPct val="90000"/>
            </a:lnSpc>
            <a:spcBef>
              <a:spcPct val="0"/>
            </a:spcBef>
            <a:spcAft>
              <a:spcPct val="35000"/>
            </a:spcAft>
            <a:buNone/>
          </a:pPr>
          <a:r>
            <a:rPr lang="en-US" sz="1700" kern="1200"/>
            <a:t>Accept</a:t>
          </a:r>
        </a:p>
      </dsp:txBody>
      <dsp:txXfrm rot="-10800000">
        <a:off x="0" y="2300920"/>
        <a:ext cx="1217414" cy="503408"/>
      </dsp:txXfrm>
    </dsp:sp>
    <dsp:sp modelId="{E55CDAB0-85D7-4818-856B-33A2E65E40D3}">
      <dsp:nvSpPr>
        <dsp:cNvPr id="0" name=""/>
        <dsp:cNvSpPr/>
      </dsp:nvSpPr>
      <dsp:spPr>
        <a:xfrm>
          <a:off x="1217414" y="2300920"/>
          <a:ext cx="3652242" cy="503408"/>
        </a:xfrm>
        <a:prstGeom prst="rect">
          <a:avLst/>
        </a:prstGeom>
        <a:solidFill>
          <a:schemeClr val="accent2">
            <a:tint val="40000"/>
            <a:alpha val="90000"/>
            <a:hueOff val="-6789132"/>
            <a:satOff val="-9902"/>
            <a:lumOff val="-1385"/>
            <a:alphaOff val="0"/>
          </a:schemeClr>
        </a:solidFill>
        <a:ln w="12700" cap="flat" cmpd="sng" algn="ctr">
          <a:solidFill>
            <a:schemeClr val="accent2">
              <a:tint val="40000"/>
              <a:alpha val="90000"/>
              <a:hueOff val="-6789132"/>
              <a:satOff val="-9902"/>
              <a:lumOff val="-1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085" tIns="139700" rIns="74085" bIns="139700" numCol="1" spcCol="1270" anchor="ctr" anchorCtr="0">
          <a:noAutofit/>
        </a:bodyPr>
        <a:lstStyle/>
        <a:p>
          <a:pPr marL="0" lvl="0" indent="0" algn="l" defTabSz="488950">
            <a:lnSpc>
              <a:spcPct val="100000"/>
            </a:lnSpc>
            <a:spcBef>
              <a:spcPct val="0"/>
            </a:spcBef>
            <a:spcAft>
              <a:spcPct val="35000"/>
            </a:spcAft>
            <a:buNone/>
          </a:pPr>
          <a:r>
            <a:rPr lang="en-US" sz="1100" kern="1200"/>
            <a:t>cash from clients (food and other small non-monetary gifts may be accepted)</a:t>
          </a:r>
        </a:p>
      </dsp:txBody>
      <dsp:txXfrm>
        <a:off x="1217414" y="2300920"/>
        <a:ext cx="3652242" cy="503408"/>
      </dsp:txXfrm>
    </dsp:sp>
    <dsp:sp modelId="{7874EFA2-B354-4EED-AAF1-F22EF94C632A}">
      <dsp:nvSpPr>
        <dsp:cNvPr id="0" name=""/>
        <dsp:cNvSpPr/>
      </dsp:nvSpPr>
      <dsp:spPr>
        <a:xfrm rot="10800000">
          <a:off x="0" y="1533998"/>
          <a:ext cx="1217414" cy="774475"/>
        </a:xfrm>
        <a:prstGeom prst="upArrowCallout">
          <a:avLst>
            <a:gd name="adj1" fmla="val 5000"/>
            <a:gd name="adj2" fmla="val 10000"/>
            <a:gd name="adj3" fmla="val 15000"/>
            <a:gd name="adj4" fmla="val 64977"/>
          </a:avLst>
        </a:prstGeom>
        <a:solidFill>
          <a:schemeClr val="accent2">
            <a:hueOff val="-8372300"/>
            <a:satOff val="22415"/>
            <a:lumOff val="-11243"/>
            <a:alphaOff val="0"/>
          </a:schemeClr>
        </a:solidFill>
        <a:ln w="12700" cap="flat" cmpd="sng" algn="ctr">
          <a:solidFill>
            <a:schemeClr val="accent2">
              <a:hueOff val="-8372300"/>
              <a:satOff val="22415"/>
              <a:lumOff val="-112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82" tIns="120904" rIns="86582" bIns="120904" numCol="1" spcCol="1270" anchor="ctr" anchorCtr="0">
          <a:noAutofit/>
        </a:bodyPr>
        <a:lstStyle/>
        <a:p>
          <a:pPr marL="0" lvl="0" indent="0" algn="ctr" defTabSz="755650">
            <a:lnSpc>
              <a:spcPct val="90000"/>
            </a:lnSpc>
            <a:spcBef>
              <a:spcPct val="0"/>
            </a:spcBef>
            <a:spcAft>
              <a:spcPct val="35000"/>
            </a:spcAft>
            <a:buNone/>
          </a:pPr>
          <a:r>
            <a:rPr lang="en-US" sz="1700" kern="1200"/>
            <a:t>Involve</a:t>
          </a:r>
        </a:p>
      </dsp:txBody>
      <dsp:txXfrm rot="-10800000">
        <a:off x="0" y="1533998"/>
        <a:ext cx="1217414" cy="503408"/>
      </dsp:txXfrm>
    </dsp:sp>
    <dsp:sp modelId="{945BFD78-8407-4340-84D4-81CE391AD0D8}">
      <dsp:nvSpPr>
        <dsp:cNvPr id="0" name=""/>
        <dsp:cNvSpPr/>
      </dsp:nvSpPr>
      <dsp:spPr>
        <a:xfrm>
          <a:off x="1217414" y="1533998"/>
          <a:ext cx="3652242" cy="503408"/>
        </a:xfrm>
        <a:prstGeom prst="rect">
          <a:avLst/>
        </a:prstGeom>
        <a:solidFill>
          <a:schemeClr val="accent2">
            <a:tint val="40000"/>
            <a:alpha val="90000"/>
            <a:hueOff val="-9052177"/>
            <a:satOff val="-13203"/>
            <a:lumOff val="-1847"/>
            <a:alphaOff val="0"/>
          </a:schemeClr>
        </a:solidFill>
        <a:ln w="12700" cap="flat" cmpd="sng" algn="ctr">
          <a:solidFill>
            <a:schemeClr val="accent2">
              <a:tint val="40000"/>
              <a:alpha val="90000"/>
              <a:hueOff val="-9052177"/>
              <a:satOff val="-13203"/>
              <a:lumOff val="-18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085" tIns="139700" rIns="74085" bIns="139700" numCol="1" spcCol="1270" anchor="ctr" anchorCtr="0">
          <a:noAutofit/>
        </a:bodyPr>
        <a:lstStyle/>
        <a:p>
          <a:pPr marL="0" lvl="0" indent="0" algn="l" defTabSz="488950">
            <a:lnSpc>
              <a:spcPct val="100000"/>
            </a:lnSpc>
            <a:spcBef>
              <a:spcPct val="0"/>
            </a:spcBef>
            <a:spcAft>
              <a:spcPct val="35000"/>
            </a:spcAft>
            <a:buNone/>
          </a:pPr>
          <a:r>
            <a:rPr lang="en-US" sz="1100" kern="1200"/>
            <a:t>yourself in the personal or financial affairs of clients (refer to KOM staff for complex cases i.e. child protection, domestic issues, chemical health, etc.)</a:t>
          </a:r>
        </a:p>
      </dsp:txBody>
      <dsp:txXfrm>
        <a:off x="1217414" y="1533998"/>
        <a:ext cx="3652242" cy="503408"/>
      </dsp:txXfrm>
    </dsp:sp>
    <dsp:sp modelId="{C4E2642E-390E-48EB-82CD-C111079ED26B}">
      <dsp:nvSpPr>
        <dsp:cNvPr id="0" name=""/>
        <dsp:cNvSpPr/>
      </dsp:nvSpPr>
      <dsp:spPr>
        <a:xfrm rot="10800000">
          <a:off x="0" y="767076"/>
          <a:ext cx="1217414" cy="774475"/>
        </a:xfrm>
        <a:prstGeom prst="upArrowCallout">
          <a:avLst>
            <a:gd name="adj1" fmla="val 5000"/>
            <a:gd name="adj2" fmla="val 10000"/>
            <a:gd name="adj3" fmla="val 15000"/>
            <a:gd name="adj4" fmla="val 64977"/>
          </a:avLst>
        </a:prstGeom>
        <a:solidFill>
          <a:schemeClr val="accent2">
            <a:hueOff val="-10465374"/>
            <a:satOff val="28018"/>
            <a:lumOff val="-14053"/>
            <a:alphaOff val="0"/>
          </a:schemeClr>
        </a:solidFill>
        <a:ln w="12700" cap="flat" cmpd="sng" algn="ctr">
          <a:solidFill>
            <a:schemeClr val="accent2">
              <a:hueOff val="-10465374"/>
              <a:satOff val="28018"/>
              <a:lumOff val="-140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82" tIns="120904" rIns="86582" bIns="120904" numCol="1" spcCol="1270" anchor="ctr" anchorCtr="0">
          <a:noAutofit/>
        </a:bodyPr>
        <a:lstStyle/>
        <a:p>
          <a:pPr marL="0" lvl="0" indent="0" algn="ctr" defTabSz="755650">
            <a:lnSpc>
              <a:spcPct val="90000"/>
            </a:lnSpc>
            <a:spcBef>
              <a:spcPct val="0"/>
            </a:spcBef>
            <a:spcAft>
              <a:spcPct val="35000"/>
            </a:spcAft>
            <a:buNone/>
          </a:pPr>
          <a:r>
            <a:rPr lang="en-US" sz="1700" kern="1200"/>
            <a:t>Promote</a:t>
          </a:r>
        </a:p>
      </dsp:txBody>
      <dsp:txXfrm rot="-10800000">
        <a:off x="0" y="767076"/>
        <a:ext cx="1217414" cy="503408"/>
      </dsp:txXfrm>
    </dsp:sp>
    <dsp:sp modelId="{F307A060-5DD1-41B5-9A99-BA4C84BD3D1D}">
      <dsp:nvSpPr>
        <dsp:cNvPr id="0" name=""/>
        <dsp:cNvSpPr/>
      </dsp:nvSpPr>
      <dsp:spPr>
        <a:xfrm>
          <a:off x="1217414" y="767076"/>
          <a:ext cx="3652242" cy="503408"/>
        </a:xfrm>
        <a:prstGeom prst="rect">
          <a:avLst/>
        </a:prstGeom>
        <a:solidFill>
          <a:schemeClr val="accent2">
            <a:tint val="40000"/>
            <a:alpha val="90000"/>
            <a:hueOff val="-11315220"/>
            <a:satOff val="-16503"/>
            <a:lumOff val="-2308"/>
            <a:alphaOff val="0"/>
          </a:schemeClr>
        </a:solidFill>
        <a:ln w="12700" cap="flat" cmpd="sng" algn="ctr">
          <a:solidFill>
            <a:schemeClr val="accent2">
              <a:tint val="40000"/>
              <a:alpha val="90000"/>
              <a:hueOff val="-11315220"/>
              <a:satOff val="-16503"/>
              <a:lumOff val="-2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085" tIns="139700" rIns="74085" bIns="139700" numCol="1" spcCol="1270" anchor="ctr" anchorCtr="0">
          <a:noAutofit/>
        </a:bodyPr>
        <a:lstStyle/>
        <a:p>
          <a:pPr marL="0" lvl="0" indent="0" algn="l" defTabSz="488950">
            <a:lnSpc>
              <a:spcPct val="90000"/>
            </a:lnSpc>
            <a:spcBef>
              <a:spcPct val="0"/>
            </a:spcBef>
            <a:spcAft>
              <a:spcPct val="35000"/>
            </a:spcAft>
            <a:buNone/>
          </a:pPr>
          <a:r>
            <a:rPr lang="en-US" sz="1100" kern="1200"/>
            <a:t>your own personal or business interests</a:t>
          </a:r>
        </a:p>
      </dsp:txBody>
      <dsp:txXfrm>
        <a:off x="1217414" y="767076"/>
        <a:ext cx="3652242" cy="503408"/>
      </dsp:txXfrm>
    </dsp:sp>
    <dsp:sp modelId="{5E6B202C-42BC-4F23-9662-89E259369352}">
      <dsp:nvSpPr>
        <dsp:cNvPr id="0" name=""/>
        <dsp:cNvSpPr/>
      </dsp:nvSpPr>
      <dsp:spPr>
        <a:xfrm rot="10800000">
          <a:off x="0" y="154"/>
          <a:ext cx="1217414" cy="774475"/>
        </a:xfrm>
        <a:prstGeom prst="upArrowCallout">
          <a:avLst>
            <a:gd name="adj1" fmla="val 5000"/>
            <a:gd name="adj2" fmla="val 10000"/>
            <a:gd name="adj3" fmla="val 15000"/>
            <a:gd name="adj4" fmla="val 64977"/>
          </a:avLst>
        </a:prstGeom>
        <a:solidFill>
          <a:schemeClr val="accent2">
            <a:hueOff val="-12558449"/>
            <a:satOff val="33622"/>
            <a:lumOff val="-16864"/>
            <a:alphaOff val="0"/>
          </a:schemeClr>
        </a:solidFill>
        <a:ln w="12700" cap="flat" cmpd="sng" algn="ctr">
          <a:solidFill>
            <a:schemeClr val="accent2">
              <a:hueOff val="-12558449"/>
              <a:satOff val="33622"/>
              <a:lumOff val="-168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82" tIns="120904" rIns="86582" bIns="120904" numCol="1" spcCol="1270" anchor="ctr" anchorCtr="0">
          <a:noAutofit/>
        </a:bodyPr>
        <a:lstStyle/>
        <a:p>
          <a:pPr marL="0" lvl="0" indent="0" algn="ctr" defTabSz="755650">
            <a:lnSpc>
              <a:spcPct val="90000"/>
            </a:lnSpc>
            <a:spcBef>
              <a:spcPct val="0"/>
            </a:spcBef>
            <a:spcAft>
              <a:spcPct val="35000"/>
            </a:spcAft>
            <a:buNone/>
          </a:pPr>
          <a:r>
            <a:rPr lang="en-US" sz="1700" kern="1200"/>
            <a:t>Impose</a:t>
          </a:r>
        </a:p>
      </dsp:txBody>
      <dsp:txXfrm rot="-10800000">
        <a:off x="0" y="154"/>
        <a:ext cx="1217414" cy="503408"/>
      </dsp:txXfrm>
    </dsp:sp>
    <dsp:sp modelId="{A7392328-2E43-48D6-96B9-E57A16F288EE}">
      <dsp:nvSpPr>
        <dsp:cNvPr id="0" name=""/>
        <dsp:cNvSpPr/>
      </dsp:nvSpPr>
      <dsp:spPr>
        <a:xfrm>
          <a:off x="1217414" y="154"/>
          <a:ext cx="3652242" cy="503408"/>
        </a:xfrm>
        <a:prstGeom prst="rect">
          <a:avLst/>
        </a:prstGeom>
        <a:solidFill>
          <a:schemeClr val="accent2">
            <a:tint val="40000"/>
            <a:alpha val="90000"/>
            <a:hueOff val="-13578265"/>
            <a:satOff val="-19804"/>
            <a:lumOff val="-2770"/>
            <a:alphaOff val="0"/>
          </a:schemeClr>
        </a:solidFill>
        <a:ln w="12700" cap="flat" cmpd="sng" algn="ctr">
          <a:solidFill>
            <a:schemeClr val="accent2">
              <a:tint val="40000"/>
              <a:alpha val="90000"/>
              <a:hueOff val="-13578265"/>
              <a:satOff val="-19804"/>
              <a:lumOff val="-27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085" tIns="139700" rIns="74085" bIns="139700" numCol="1" spcCol="1270" anchor="ctr" anchorCtr="0">
          <a:noAutofit/>
        </a:bodyPr>
        <a:lstStyle/>
        <a:p>
          <a:pPr marL="0" lvl="0" indent="0" algn="l" defTabSz="488950">
            <a:lnSpc>
              <a:spcPct val="100000"/>
            </a:lnSpc>
            <a:spcBef>
              <a:spcPct val="0"/>
            </a:spcBef>
            <a:spcAft>
              <a:spcPct val="35000"/>
            </a:spcAft>
            <a:buNone/>
          </a:pPr>
          <a:r>
            <a:rPr lang="en-US" sz="1100" kern="1200"/>
            <a:t>your personal views on politics, religion or other controversial matters</a:t>
          </a:r>
        </a:p>
      </dsp:txBody>
      <dsp:txXfrm>
        <a:off x="1217414" y="154"/>
        <a:ext cx="3652242" cy="5034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C4731-E418-4ABE-ACF2-2E3FA9D159FC}">
      <dsp:nvSpPr>
        <dsp:cNvPr id="0" name=""/>
        <dsp:cNvSpPr/>
      </dsp:nvSpPr>
      <dsp:spPr>
        <a:xfrm>
          <a:off x="1162421" y="2244"/>
          <a:ext cx="874968" cy="87496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C76C6-A4B0-47AF-BE4E-4C782D472071}">
      <dsp:nvSpPr>
        <dsp:cNvPr id="0" name=""/>
        <dsp:cNvSpPr/>
      </dsp:nvSpPr>
      <dsp:spPr>
        <a:xfrm>
          <a:off x="1348890" y="188713"/>
          <a:ext cx="502031" cy="5020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7A21DA-7A65-4044-B263-BFE6FA041DEC}">
      <dsp:nvSpPr>
        <dsp:cNvPr id="0" name=""/>
        <dsp:cNvSpPr/>
      </dsp:nvSpPr>
      <dsp:spPr>
        <a:xfrm>
          <a:off x="882718" y="1149744"/>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0" kern="1200"/>
            <a:t>Photograph Release</a:t>
          </a:r>
        </a:p>
      </dsp:txBody>
      <dsp:txXfrm>
        <a:off x="882718" y="1149744"/>
        <a:ext cx="1434374" cy="573750"/>
      </dsp:txXfrm>
    </dsp:sp>
    <dsp:sp modelId="{0E42853E-F5AD-4D9F-9E67-A7EF1597D9D8}">
      <dsp:nvSpPr>
        <dsp:cNvPr id="0" name=""/>
        <dsp:cNvSpPr/>
      </dsp:nvSpPr>
      <dsp:spPr>
        <a:xfrm>
          <a:off x="2847812" y="2244"/>
          <a:ext cx="874968" cy="87496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9CA6F-7205-4237-BF1E-08AFABEB8D2D}">
      <dsp:nvSpPr>
        <dsp:cNvPr id="0" name=""/>
        <dsp:cNvSpPr/>
      </dsp:nvSpPr>
      <dsp:spPr>
        <a:xfrm>
          <a:off x="3034281" y="188713"/>
          <a:ext cx="502031" cy="5020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E9A85-2C4B-4489-93A0-E608AB44B335}">
      <dsp:nvSpPr>
        <dsp:cNvPr id="0" name=""/>
        <dsp:cNvSpPr/>
      </dsp:nvSpPr>
      <dsp:spPr>
        <a:xfrm>
          <a:off x="2568109" y="1149744"/>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Reporting</a:t>
          </a:r>
        </a:p>
      </dsp:txBody>
      <dsp:txXfrm>
        <a:off x="2568109" y="1149744"/>
        <a:ext cx="1434374" cy="573750"/>
      </dsp:txXfrm>
    </dsp:sp>
    <dsp:sp modelId="{CB466554-CAEB-4E48-94DB-25308BDD10C2}">
      <dsp:nvSpPr>
        <dsp:cNvPr id="0" name=""/>
        <dsp:cNvSpPr/>
      </dsp:nvSpPr>
      <dsp:spPr>
        <a:xfrm>
          <a:off x="1077815" y="2082088"/>
          <a:ext cx="874968" cy="87496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406FC-81E5-4E78-B205-9F03F7C4B04B}">
      <dsp:nvSpPr>
        <dsp:cNvPr id="0" name=""/>
        <dsp:cNvSpPr/>
      </dsp:nvSpPr>
      <dsp:spPr>
        <a:xfrm>
          <a:off x="1264283" y="2268556"/>
          <a:ext cx="502031" cy="5020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5342A1-D514-4ED8-8A18-0D2772D697B5}">
      <dsp:nvSpPr>
        <dsp:cNvPr id="0" name=""/>
        <dsp:cNvSpPr/>
      </dsp:nvSpPr>
      <dsp:spPr>
        <a:xfrm>
          <a:off x="703730" y="3229587"/>
          <a:ext cx="1623138"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Confidentiality</a:t>
          </a:r>
        </a:p>
      </dsp:txBody>
      <dsp:txXfrm>
        <a:off x="703730" y="3229587"/>
        <a:ext cx="1623138" cy="573750"/>
      </dsp:txXfrm>
    </dsp:sp>
    <dsp:sp modelId="{8C402E31-4405-43AA-9258-B45802BFA822}">
      <dsp:nvSpPr>
        <dsp:cNvPr id="0" name=""/>
        <dsp:cNvSpPr/>
      </dsp:nvSpPr>
      <dsp:spPr>
        <a:xfrm>
          <a:off x="2942194" y="2082088"/>
          <a:ext cx="874968" cy="87496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BBCD8-41E3-4D40-B38C-67C5671E4624}">
      <dsp:nvSpPr>
        <dsp:cNvPr id="0" name=""/>
        <dsp:cNvSpPr/>
      </dsp:nvSpPr>
      <dsp:spPr>
        <a:xfrm>
          <a:off x="3128663" y="2268556"/>
          <a:ext cx="502031" cy="5020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452250-BBD8-4359-A366-10E64752838C}">
      <dsp:nvSpPr>
        <dsp:cNvPr id="0" name=""/>
        <dsp:cNvSpPr/>
      </dsp:nvSpPr>
      <dsp:spPr>
        <a:xfrm>
          <a:off x="2577884" y="3229587"/>
          <a:ext cx="1603588"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Clients/Conflict of Interest</a:t>
          </a:r>
        </a:p>
      </dsp:txBody>
      <dsp:txXfrm>
        <a:off x="2577884" y="3229587"/>
        <a:ext cx="1603588" cy="573750"/>
      </dsp:txXfrm>
    </dsp:sp>
    <dsp:sp modelId="{B11FEE7A-2E63-40DE-8498-995560F7B5BA}">
      <dsp:nvSpPr>
        <dsp:cNvPr id="0" name=""/>
        <dsp:cNvSpPr/>
      </dsp:nvSpPr>
      <dsp:spPr>
        <a:xfrm>
          <a:off x="1162421" y="4161931"/>
          <a:ext cx="874968" cy="87496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1B45E8-AAF7-45EA-B40B-898F5FC75EF9}">
      <dsp:nvSpPr>
        <dsp:cNvPr id="0" name=""/>
        <dsp:cNvSpPr/>
      </dsp:nvSpPr>
      <dsp:spPr>
        <a:xfrm>
          <a:off x="1348890" y="4348400"/>
          <a:ext cx="502031" cy="5020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C6C739-342F-498D-BAEE-655C3053025D}">
      <dsp:nvSpPr>
        <dsp:cNvPr id="0" name=""/>
        <dsp:cNvSpPr/>
      </dsp:nvSpPr>
      <dsp:spPr>
        <a:xfrm>
          <a:off x="882718" y="5309431"/>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Driving &amp; Background Check</a:t>
          </a:r>
        </a:p>
      </dsp:txBody>
      <dsp:txXfrm>
        <a:off x="882718" y="5309431"/>
        <a:ext cx="1434374" cy="573750"/>
      </dsp:txXfrm>
    </dsp:sp>
    <dsp:sp modelId="{F30C1E0B-EEDB-4E4F-A83C-84A9D94AF29B}">
      <dsp:nvSpPr>
        <dsp:cNvPr id="0" name=""/>
        <dsp:cNvSpPr/>
      </dsp:nvSpPr>
      <dsp:spPr>
        <a:xfrm>
          <a:off x="2847812" y="4161931"/>
          <a:ext cx="874968" cy="87496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8DF19-144B-4C74-8FF8-3ADC9406B25C}">
      <dsp:nvSpPr>
        <dsp:cNvPr id="0" name=""/>
        <dsp:cNvSpPr/>
      </dsp:nvSpPr>
      <dsp:spPr>
        <a:xfrm>
          <a:off x="3034281" y="4348400"/>
          <a:ext cx="502031" cy="50203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CAAA5-9D2C-4F32-B7E2-D1101DD83D5B}">
      <dsp:nvSpPr>
        <dsp:cNvPr id="0" name=""/>
        <dsp:cNvSpPr/>
      </dsp:nvSpPr>
      <dsp:spPr>
        <a:xfrm>
          <a:off x="2568109" y="5309431"/>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Withdrawal of Consent</a:t>
          </a:r>
        </a:p>
      </dsp:txBody>
      <dsp:txXfrm>
        <a:off x="2568109" y="5309431"/>
        <a:ext cx="1434374" cy="573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66554-CAEB-4E48-94DB-25308BDD10C2}">
      <dsp:nvSpPr>
        <dsp:cNvPr id="0" name=""/>
        <dsp:cNvSpPr/>
      </dsp:nvSpPr>
      <dsp:spPr>
        <a:xfrm>
          <a:off x="1807820" y="297556"/>
          <a:ext cx="1269562" cy="12695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406FC-81E5-4E78-B205-9F03F7C4B04B}">
      <dsp:nvSpPr>
        <dsp:cNvPr id="0" name=""/>
        <dsp:cNvSpPr/>
      </dsp:nvSpPr>
      <dsp:spPr>
        <a:xfrm>
          <a:off x="2078382" y="568119"/>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5342A1-D514-4ED8-8A18-0D2772D697B5}">
      <dsp:nvSpPr>
        <dsp:cNvPr id="0" name=""/>
        <dsp:cNvSpPr/>
      </dsp:nvSpPr>
      <dsp:spPr>
        <a:xfrm>
          <a:off x="1265030" y="1962556"/>
          <a:ext cx="235514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Data Privacy Agreement</a:t>
          </a:r>
        </a:p>
      </dsp:txBody>
      <dsp:txXfrm>
        <a:off x="1265030" y="1962556"/>
        <a:ext cx="2355142" cy="720000"/>
      </dsp:txXfrm>
    </dsp:sp>
    <dsp:sp modelId="{8C402E31-4405-43AA-9258-B45802BFA822}">
      <dsp:nvSpPr>
        <dsp:cNvPr id="0" name=""/>
        <dsp:cNvSpPr/>
      </dsp:nvSpPr>
      <dsp:spPr>
        <a:xfrm>
          <a:off x="585085" y="3202869"/>
          <a:ext cx="1269562" cy="12695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BBCD8-41E3-4D40-B38C-67C5671E4624}">
      <dsp:nvSpPr>
        <dsp:cNvPr id="0" name=""/>
        <dsp:cNvSpPr/>
      </dsp:nvSpPr>
      <dsp:spPr>
        <a:xfrm>
          <a:off x="855648" y="3473431"/>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452250-BBD8-4359-A366-10E64752838C}">
      <dsp:nvSpPr>
        <dsp:cNvPr id="0" name=""/>
        <dsp:cNvSpPr/>
      </dsp:nvSpPr>
      <dsp:spPr>
        <a:xfrm>
          <a:off x="56479" y="4867869"/>
          <a:ext cx="2326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Consent to Release of Background Check Report</a:t>
          </a:r>
        </a:p>
      </dsp:txBody>
      <dsp:txXfrm>
        <a:off x="56479" y="4867869"/>
        <a:ext cx="2326775" cy="720000"/>
      </dsp:txXfrm>
    </dsp:sp>
    <dsp:sp modelId="{F30C1E0B-EEDB-4E4F-A83C-84A9D94AF29B}">
      <dsp:nvSpPr>
        <dsp:cNvPr id="0" name=""/>
        <dsp:cNvSpPr/>
      </dsp:nvSpPr>
      <dsp:spPr>
        <a:xfrm>
          <a:off x="3153317" y="3202869"/>
          <a:ext cx="1269562" cy="12695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8DF19-144B-4C74-8FF8-3ADC9406B25C}">
      <dsp:nvSpPr>
        <dsp:cNvPr id="0" name=""/>
        <dsp:cNvSpPr/>
      </dsp:nvSpPr>
      <dsp:spPr>
        <a:xfrm>
          <a:off x="3423879" y="3473431"/>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CAAA5-9D2C-4F32-B7E2-D1101DD83D5B}">
      <dsp:nvSpPr>
        <dsp:cNvPr id="0" name=""/>
        <dsp:cNvSpPr/>
      </dsp:nvSpPr>
      <dsp:spPr>
        <a:xfrm>
          <a:off x="2747473" y="4867869"/>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Technology Agreement</a:t>
          </a:r>
        </a:p>
      </dsp:txBody>
      <dsp:txXfrm>
        <a:off x="2747473" y="4867869"/>
        <a:ext cx="2081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66554-CAEB-4E48-94DB-25308BDD10C2}">
      <dsp:nvSpPr>
        <dsp:cNvPr id="0" name=""/>
        <dsp:cNvSpPr/>
      </dsp:nvSpPr>
      <dsp:spPr>
        <a:xfrm>
          <a:off x="1807820" y="297556"/>
          <a:ext cx="1269562" cy="12695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406FC-81E5-4E78-B205-9F03F7C4B04B}">
      <dsp:nvSpPr>
        <dsp:cNvPr id="0" name=""/>
        <dsp:cNvSpPr/>
      </dsp:nvSpPr>
      <dsp:spPr>
        <a:xfrm>
          <a:off x="2078382" y="568119"/>
          <a:ext cx="728437" cy="728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5342A1-D514-4ED8-8A18-0D2772D697B5}">
      <dsp:nvSpPr>
        <dsp:cNvPr id="0" name=""/>
        <dsp:cNvSpPr/>
      </dsp:nvSpPr>
      <dsp:spPr>
        <a:xfrm>
          <a:off x="1265030" y="1962556"/>
          <a:ext cx="235514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Copy of Driver’s License</a:t>
          </a:r>
        </a:p>
      </dsp:txBody>
      <dsp:txXfrm>
        <a:off x="1265030" y="1962556"/>
        <a:ext cx="2355142" cy="720000"/>
      </dsp:txXfrm>
    </dsp:sp>
    <dsp:sp modelId="{8C402E31-4405-43AA-9258-B45802BFA822}">
      <dsp:nvSpPr>
        <dsp:cNvPr id="0" name=""/>
        <dsp:cNvSpPr/>
      </dsp:nvSpPr>
      <dsp:spPr>
        <a:xfrm>
          <a:off x="585085" y="3202869"/>
          <a:ext cx="1269562" cy="12695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BBCD8-41E3-4D40-B38C-67C5671E4624}">
      <dsp:nvSpPr>
        <dsp:cNvPr id="0" name=""/>
        <dsp:cNvSpPr/>
      </dsp:nvSpPr>
      <dsp:spPr>
        <a:xfrm>
          <a:off x="855648" y="3473431"/>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452250-BBD8-4359-A366-10E64752838C}">
      <dsp:nvSpPr>
        <dsp:cNvPr id="0" name=""/>
        <dsp:cNvSpPr/>
      </dsp:nvSpPr>
      <dsp:spPr>
        <a:xfrm>
          <a:off x="56479" y="4867869"/>
          <a:ext cx="2326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Copy of Car Insurance</a:t>
          </a:r>
        </a:p>
      </dsp:txBody>
      <dsp:txXfrm>
        <a:off x="56479" y="4867869"/>
        <a:ext cx="2326775" cy="720000"/>
      </dsp:txXfrm>
    </dsp:sp>
    <dsp:sp modelId="{F30C1E0B-EEDB-4E4F-A83C-84A9D94AF29B}">
      <dsp:nvSpPr>
        <dsp:cNvPr id="0" name=""/>
        <dsp:cNvSpPr/>
      </dsp:nvSpPr>
      <dsp:spPr>
        <a:xfrm>
          <a:off x="3153317" y="3202869"/>
          <a:ext cx="1269562" cy="12695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8DF19-144B-4C74-8FF8-3ADC9406B25C}">
      <dsp:nvSpPr>
        <dsp:cNvPr id="0" name=""/>
        <dsp:cNvSpPr/>
      </dsp:nvSpPr>
      <dsp:spPr>
        <a:xfrm>
          <a:off x="3423879" y="3473431"/>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CAAA5-9D2C-4F32-B7E2-D1101DD83D5B}">
      <dsp:nvSpPr>
        <dsp:cNvPr id="0" name=""/>
        <dsp:cNvSpPr/>
      </dsp:nvSpPr>
      <dsp:spPr>
        <a:xfrm>
          <a:off x="2747473" y="4867869"/>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Must include driving info on Background Check</a:t>
          </a:r>
        </a:p>
      </dsp:txBody>
      <dsp:txXfrm>
        <a:off x="2747473" y="4867869"/>
        <a:ext cx="20812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165B3-725B-4388-BC91-03DE12A9B622}">
      <dsp:nvSpPr>
        <dsp:cNvPr id="0" name=""/>
        <dsp:cNvSpPr/>
      </dsp:nvSpPr>
      <dsp:spPr>
        <a:xfrm>
          <a:off x="0" y="2447"/>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2B8006-B0C9-4A3E-BCF7-AB0089556DF4}">
      <dsp:nvSpPr>
        <dsp:cNvPr id="0" name=""/>
        <dsp:cNvSpPr/>
      </dsp:nvSpPr>
      <dsp:spPr>
        <a:xfrm>
          <a:off x="375217" y="281534"/>
          <a:ext cx="682214" cy="682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EB95D6-CB54-4712-90F9-13D84543271A}">
      <dsp:nvSpPr>
        <dsp:cNvPr id="0" name=""/>
        <dsp:cNvSpPr/>
      </dsp:nvSpPr>
      <dsp:spPr>
        <a:xfrm>
          <a:off x="1432649" y="2447"/>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844550">
            <a:lnSpc>
              <a:spcPct val="100000"/>
            </a:lnSpc>
            <a:spcBef>
              <a:spcPct val="0"/>
            </a:spcBef>
            <a:spcAft>
              <a:spcPct val="35000"/>
            </a:spcAft>
            <a:buNone/>
          </a:pPr>
          <a:r>
            <a:rPr lang="en-US" sz="1900" kern="1200"/>
            <a:t>Masking is optional</a:t>
          </a:r>
        </a:p>
      </dsp:txBody>
      <dsp:txXfrm>
        <a:off x="1432649" y="2447"/>
        <a:ext cx="3508869" cy="1240389"/>
      </dsp:txXfrm>
    </dsp:sp>
    <dsp:sp modelId="{2FD421C4-798E-401D-8C49-A8F8F1965E9A}">
      <dsp:nvSpPr>
        <dsp:cNvPr id="0" name=""/>
        <dsp:cNvSpPr/>
      </dsp:nvSpPr>
      <dsp:spPr>
        <a:xfrm>
          <a:off x="0" y="1552933"/>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D6F10-B2BB-4DEA-BFBC-7C6DDF5A241E}">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42DD9C-AE0C-45CD-BFE5-7D5208B2BA2E}">
      <dsp:nvSpPr>
        <dsp:cNvPr id="0" name=""/>
        <dsp:cNvSpPr/>
      </dsp:nvSpPr>
      <dsp:spPr>
        <a:xfrm>
          <a:off x="1432649" y="1552933"/>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844550">
            <a:lnSpc>
              <a:spcPct val="100000"/>
            </a:lnSpc>
            <a:spcBef>
              <a:spcPct val="0"/>
            </a:spcBef>
            <a:spcAft>
              <a:spcPct val="35000"/>
            </a:spcAft>
            <a:buNone/>
          </a:pPr>
          <a:r>
            <a:rPr lang="en-US" sz="1900" kern="1200"/>
            <a:t>Stay home when sick</a:t>
          </a:r>
        </a:p>
      </dsp:txBody>
      <dsp:txXfrm>
        <a:off x="1432649" y="1552933"/>
        <a:ext cx="3508869" cy="1240389"/>
      </dsp:txXfrm>
    </dsp:sp>
    <dsp:sp modelId="{9133D3D7-8433-4ABD-A832-62FF2918A23D}">
      <dsp:nvSpPr>
        <dsp:cNvPr id="0" name=""/>
        <dsp:cNvSpPr/>
      </dsp:nvSpPr>
      <dsp:spPr>
        <a:xfrm>
          <a:off x="0" y="3103420"/>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2DBB8-C88C-43F8-83AC-F072DC4B8F11}">
      <dsp:nvSpPr>
        <dsp:cNvPr id="0" name=""/>
        <dsp:cNvSpPr/>
      </dsp:nvSpPr>
      <dsp:spPr>
        <a:xfrm>
          <a:off x="375217" y="3382507"/>
          <a:ext cx="682214" cy="682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00AE62-96D1-4050-A79C-C67FE4524A33}">
      <dsp:nvSpPr>
        <dsp:cNvPr id="0" name=""/>
        <dsp:cNvSpPr/>
      </dsp:nvSpPr>
      <dsp:spPr>
        <a:xfrm>
          <a:off x="1432649" y="3103420"/>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844550">
            <a:lnSpc>
              <a:spcPct val="100000"/>
            </a:lnSpc>
            <a:spcBef>
              <a:spcPct val="0"/>
            </a:spcBef>
            <a:spcAft>
              <a:spcPct val="35000"/>
            </a:spcAft>
            <a:buNone/>
          </a:pPr>
          <a:r>
            <a:rPr lang="en-US" sz="1900" kern="1200"/>
            <a:t>Follow Site COVID-19 Policies</a:t>
          </a:r>
        </a:p>
      </dsp:txBody>
      <dsp:txXfrm>
        <a:off x="1432649" y="3103420"/>
        <a:ext cx="3508869" cy="1240389"/>
      </dsp:txXfrm>
    </dsp:sp>
    <dsp:sp modelId="{C3910CFA-A20C-46EC-A560-10A99949C085}">
      <dsp:nvSpPr>
        <dsp:cNvPr id="0" name=""/>
        <dsp:cNvSpPr/>
      </dsp:nvSpPr>
      <dsp:spPr>
        <a:xfrm>
          <a:off x="0" y="4653906"/>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200D9-3282-4ACA-A1B1-583DD2DF1B44}">
      <dsp:nvSpPr>
        <dsp:cNvPr id="0" name=""/>
        <dsp:cNvSpPr/>
      </dsp:nvSpPr>
      <dsp:spPr>
        <a:xfrm>
          <a:off x="375217" y="4932994"/>
          <a:ext cx="682214" cy="682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127CD-6F5B-4571-B4EC-C3DB000D74CF}">
      <dsp:nvSpPr>
        <dsp:cNvPr id="0" name=""/>
        <dsp:cNvSpPr/>
      </dsp:nvSpPr>
      <dsp:spPr>
        <a:xfrm>
          <a:off x="1432649" y="4653906"/>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844550">
            <a:lnSpc>
              <a:spcPct val="100000"/>
            </a:lnSpc>
            <a:spcBef>
              <a:spcPct val="0"/>
            </a:spcBef>
            <a:spcAft>
              <a:spcPct val="35000"/>
            </a:spcAft>
            <a:buNone/>
          </a:pPr>
          <a:r>
            <a:rPr lang="en-US" sz="1900" kern="1200"/>
            <a:t>Stay home 5 days if you or household member tests positive for COVID-19</a:t>
          </a:r>
        </a:p>
      </dsp:txBody>
      <dsp:txXfrm>
        <a:off x="1432649" y="4653906"/>
        <a:ext cx="3508869" cy="124038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0AD438-FAA8-4DE1-9AFF-C4D8D2BD233B}" type="datetimeFigureOut">
              <a:rPr lang="en-US" smtClean="0"/>
              <a:t>2/6/2025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3C1195-0CC2-480A-8501-4E05A358786A}" type="slidenum">
              <a:rPr lang="en-US" smtClean="0"/>
              <a:t>‹#›</a:t>
            </a:fld>
            <a:endParaRPr lang="en-US"/>
          </a:p>
        </p:txBody>
      </p:sp>
    </p:spTree>
    <p:extLst>
      <p:ext uri="{BB962C8B-B14F-4D97-AF65-F5344CB8AC3E}">
        <p14:creationId xmlns:p14="http://schemas.microsoft.com/office/powerpoint/2010/main" val="235585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Social Service agency in US started by Karen refugees from Burma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C1195-0CC2-480A-8501-4E05A35878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455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endParaRPr lang="en-US"/>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38</a:t>
            </a:fld>
            <a:endParaRPr lang="en-US"/>
          </a:p>
        </p:txBody>
      </p:sp>
    </p:spTree>
    <p:extLst>
      <p:ext uri="{BB962C8B-B14F-4D97-AF65-F5344CB8AC3E}">
        <p14:creationId xmlns:p14="http://schemas.microsoft.com/office/powerpoint/2010/main" val="2407280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r>
              <a:rPr lang="en-US"/>
              <a:t>Thank them for</a:t>
            </a:r>
            <a:r>
              <a:rPr lang="en-US" baseline="0"/>
              <a:t> coming and for their interest in being a mentor!</a:t>
            </a:r>
            <a:endParaRPr lang="en-US"/>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39</a:t>
            </a:fld>
            <a:endParaRPr lang="en-US"/>
          </a:p>
        </p:txBody>
      </p:sp>
    </p:spTree>
    <p:extLst>
      <p:ext uri="{BB962C8B-B14F-4D97-AF65-F5344CB8AC3E}">
        <p14:creationId xmlns:p14="http://schemas.microsoft.com/office/powerpoint/2010/main" val="29108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r>
              <a:rPr lang="en-US"/>
              <a:t>Now that we’ve talked a</a:t>
            </a:r>
            <a:r>
              <a:rPr lang="en-US" baseline="0"/>
              <a:t> bit about KOM, let’s pause for a minute and make sure we are on the same page about the term “mentor”</a:t>
            </a:r>
            <a:endParaRPr lang="en-US"/>
          </a:p>
          <a:p>
            <a:endParaRPr lang="en-US"/>
          </a:p>
          <a:p>
            <a:r>
              <a:rPr lang="en-US"/>
              <a:t>Ask Group: What words come to mind when thinking about the term mentor? When you think of people who were mentors in your life, what were things they did that made you consider them a mentor?</a:t>
            </a:r>
          </a:p>
          <a:p>
            <a:endParaRPr lang="en-US"/>
          </a:p>
          <a:p>
            <a:r>
              <a:rPr lang="en-US"/>
              <a:t>Brainstorm (2 groups): One group brainstorms list of "A mentor is..." And one group brainstorms list of "A mentor is not..." Groups share list with the whole group.</a:t>
            </a:r>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9</a:t>
            </a:fld>
            <a:endParaRPr lang="en-US"/>
          </a:p>
        </p:txBody>
      </p:sp>
    </p:spTree>
    <p:extLst>
      <p:ext uri="{BB962C8B-B14F-4D97-AF65-F5344CB8AC3E}">
        <p14:creationId xmlns:p14="http://schemas.microsoft.com/office/powerpoint/2010/main" val="3624356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endParaRPr lang="en-US"/>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13</a:t>
            </a:fld>
            <a:endParaRPr lang="en-US"/>
          </a:p>
        </p:txBody>
      </p:sp>
    </p:spTree>
    <p:extLst>
      <p:ext uri="{BB962C8B-B14F-4D97-AF65-F5344CB8AC3E}">
        <p14:creationId xmlns:p14="http://schemas.microsoft.com/office/powerpoint/2010/main" val="3340353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709407" y="4373218"/>
            <a:ext cx="5486400" cy="411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Now that we’ve covered</a:t>
            </a:r>
            <a:r>
              <a:rPr lang="en-US" sz="1100" baseline="0"/>
              <a:t> the program ‘nuts and bolts’, let’s transition to the “HOW” part of being an effective mentor. In this part of the training, we will be discussing some strategies to having a great match experience</a:t>
            </a:r>
            <a:endParaRPr lang="en-US" sz="1100"/>
          </a:p>
          <a:p>
            <a:endParaRPr lang="en-US" sz="1100" b="0"/>
          </a:p>
          <a:p>
            <a:r>
              <a:rPr lang="en-US" sz="1100" b="0"/>
              <a:t>Review</a:t>
            </a:r>
            <a:r>
              <a:rPr lang="en-US" sz="1100" b="0" baseline="0"/>
              <a:t> each characteristic:</a:t>
            </a:r>
          </a:p>
          <a:p>
            <a:endParaRPr lang="en-US" sz="1100" b="0"/>
          </a:p>
          <a:p>
            <a:r>
              <a:rPr lang="en-US" sz="1100" b="0"/>
              <a:t>Empathetic – ability to empathize and understand the experiences of a Karen youth</a:t>
            </a:r>
          </a:p>
          <a:p>
            <a:r>
              <a:rPr lang="en-US" sz="1100" b="0"/>
              <a:t>Culturally aware – ability to appreciate the norms, culture and expectations of a Karen family</a:t>
            </a:r>
          </a:p>
          <a:p>
            <a:r>
              <a:rPr lang="en-US" sz="1100" b="0"/>
              <a:t>Creative and friendly – ability to create meaningful and fun experiences for a Karen youth</a:t>
            </a:r>
          </a:p>
          <a:p>
            <a:r>
              <a:rPr lang="en-US" sz="1100" b="0"/>
              <a:t>Trustworthy – ability to provide support for a Karen youth with confidentiality</a:t>
            </a:r>
          </a:p>
          <a:p>
            <a:r>
              <a:rPr lang="en-US" sz="1100" b="0"/>
              <a:t>Strengths-based</a:t>
            </a:r>
          </a:p>
          <a:p>
            <a:r>
              <a:rPr lang="en-US" sz="1100" b="0"/>
              <a:t>Appropriate</a:t>
            </a:r>
            <a:r>
              <a:rPr lang="en-US" sz="1100" b="0" baseline="0"/>
              <a:t> Expectations – change doesn’t happen right away. Trust takes time to develop. Conflicts and frustrations may/will arise. </a:t>
            </a:r>
          </a:p>
          <a:p>
            <a:r>
              <a:rPr lang="en-US" sz="1100" b="0" baseline="0"/>
              <a:t>Good Communicator – with mentee, parent, program staff</a:t>
            </a:r>
          </a:p>
          <a:p>
            <a:endParaRPr lang="en-US" sz="1100" b="0" baseline="0"/>
          </a:p>
          <a:p>
            <a:r>
              <a:rPr lang="en-US" sz="1100" b="0" baseline="0"/>
              <a:t>*Idea -Each person brainstorms what each of these attributes (or a few of them) might look like and/or what might happen if they didn’t do those things</a:t>
            </a:r>
          </a:p>
          <a:p>
            <a:endParaRPr lang="en-US" sz="1100" b="0" baseline="0"/>
          </a:p>
          <a:p>
            <a:r>
              <a:rPr lang="en-US" sz="1000" b="0" baseline="0"/>
              <a:t>Let’s talk about a few of these in more detail</a:t>
            </a:r>
            <a:r>
              <a:rPr lang="en-US" sz="1100" b="0" baseline="0"/>
              <a:t>…</a:t>
            </a:r>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14</a:t>
            </a:fld>
            <a:endParaRPr lang="en-US"/>
          </a:p>
        </p:txBody>
      </p:sp>
    </p:spTree>
    <p:extLst>
      <p:ext uri="{BB962C8B-B14F-4D97-AF65-F5344CB8AC3E}">
        <p14:creationId xmlns:p14="http://schemas.microsoft.com/office/powerpoint/2010/main" val="230075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709407" y="4174435"/>
            <a:ext cx="5486400" cy="4114800"/>
          </a:xfrm>
          <a:prstGeom prst="rect">
            <a:avLst/>
          </a:prstGeom>
        </p:spPr>
        <p:txBody>
          <a:bodyPr/>
          <a:lstStyle/>
          <a:p>
            <a:pPr eaLnBrk="1" hangingPunct="1"/>
            <a:r>
              <a:rPr lang="en-US" altLang="en-US" sz="1000"/>
              <a:t>Have you ever</a:t>
            </a:r>
            <a:r>
              <a:rPr lang="en-US" altLang="en-US" sz="1000" baseline="0"/>
              <a:t> had the experience where your expectations didn’t match what really happened? This happens to all of us….</a:t>
            </a:r>
            <a:endParaRPr lang="en-US" altLang="en-US" sz="1000"/>
          </a:p>
          <a:p>
            <a:pPr eaLnBrk="1" hangingPunct="1"/>
            <a:r>
              <a:rPr lang="en-US" altLang="en-US" sz="1000"/>
              <a:t>One way to clear up expectations in the match experience is by looking at a typical match life-cycle</a:t>
            </a:r>
          </a:p>
          <a:p>
            <a:pPr eaLnBrk="1" hangingPunct="1"/>
            <a:endParaRPr lang="en-US" altLang="en-US" sz="1000" b="1" i="1"/>
          </a:p>
          <a:p>
            <a:pPr eaLnBrk="1" hangingPunct="1">
              <a:buFontTx/>
              <a:buChar char="•"/>
            </a:pPr>
            <a:r>
              <a:rPr lang="en-US" altLang="en-US" sz="1000"/>
              <a:t>Helpful in knowing what is normal, what is to be expected</a:t>
            </a:r>
          </a:p>
          <a:p>
            <a:pPr eaLnBrk="1" hangingPunct="1">
              <a:buFontTx/>
              <a:buChar char="•"/>
            </a:pPr>
            <a:r>
              <a:rPr lang="en-US" altLang="en-US" sz="1000"/>
              <a:t>Each one of these quadrants may vary in size/length (for example, some youth people may take much longer to trust than others)</a:t>
            </a:r>
          </a:p>
          <a:p>
            <a:pPr eaLnBrk="1" hangingPunct="1">
              <a:buFontTx/>
              <a:buChar char="•"/>
            </a:pPr>
            <a:r>
              <a:rPr lang="en-US" altLang="en-US" sz="1000"/>
              <a:t>When conflict comes up or you hit a rough patch, how might you address it? (direct/indirect, </a:t>
            </a:r>
            <a:r>
              <a:rPr lang="ja-JP" altLang="en-US" sz="1000"/>
              <a:t>“</a:t>
            </a:r>
            <a:r>
              <a:rPr lang="en-US" altLang="ja-JP" sz="1000"/>
              <a:t>I</a:t>
            </a:r>
            <a:r>
              <a:rPr lang="ja-JP" altLang="en-US" sz="1000"/>
              <a:t>”</a:t>
            </a:r>
            <a:r>
              <a:rPr lang="en-US" altLang="ja-JP" sz="1000"/>
              <a:t> statements, problem solve together, </a:t>
            </a:r>
            <a:r>
              <a:rPr lang="en-US" altLang="ja-JP" sz="1000" err="1"/>
              <a:t>etc</a:t>
            </a:r>
            <a:r>
              <a:rPr lang="en-US" altLang="ja-JP" sz="1000"/>
              <a:t>)</a:t>
            </a:r>
          </a:p>
          <a:p>
            <a:pPr>
              <a:buFontTx/>
              <a:buChar char="•"/>
            </a:pPr>
            <a:r>
              <a:rPr lang="en-US" altLang="en-US" sz="1000"/>
              <a:t>Important to stick through these stages – expectation is at least a year. We are here to work through the stages with you. </a:t>
            </a:r>
          </a:p>
          <a:p>
            <a:pPr eaLnBrk="1" hangingPunct="1">
              <a:buFontTx/>
              <a:buChar char="•"/>
            </a:pPr>
            <a:endParaRPr lang="en-US" altLang="en-US" sz="1000"/>
          </a:p>
          <a:p>
            <a:pPr eaLnBrk="1" hangingPunct="1"/>
            <a:r>
              <a:rPr lang="en-US" altLang="en-US" sz="1000" b="1"/>
              <a:t>Before we move off of this slide…can any one guess why closure is important? </a:t>
            </a:r>
          </a:p>
          <a:p>
            <a:pPr eaLnBrk="1" hangingPunct="1"/>
            <a:r>
              <a:rPr lang="en-US" altLang="en-US" sz="1000"/>
              <a:t>Closure is a critical component to your match relationship. It might feel strange to talk about it before you have even met your mentee, but thinking about how the match will end is part of developing a healthy relationship and setting expectations. All matches come to an end – some in predictable/planned ways, and others are more unplanned, or unpredictable. Whatever the reason for the closure, we try to wrap up the experience in a healthy, positive way. That might involve reflecting back on accomplishments, favorite moments, and/or providing a sending for each other. When there </a:t>
            </a:r>
            <a:r>
              <a:rPr lang="en-US" altLang="en-US" sz="1000" err="1"/>
              <a:t>isn</a:t>
            </a:r>
            <a:r>
              <a:rPr lang="ja-JP" altLang="en-US" sz="1000"/>
              <a:t>’</a:t>
            </a:r>
            <a:r>
              <a:rPr lang="en-US" altLang="ja-JP" sz="1000"/>
              <a:t>t healthy closure at the end of a match, or when matches close prematurely, we can actually do harm to the young person. And, clearly, no one wants that. </a:t>
            </a:r>
          </a:p>
          <a:p>
            <a:pPr eaLnBrk="1" hangingPunct="1">
              <a:buFontTx/>
              <a:buChar char="•"/>
            </a:pPr>
            <a:endParaRPr lang="en-US" altLang="en-US" sz="1100"/>
          </a:p>
          <a:p>
            <a:pPr eaLnBrk="1" hangingPunct="1"/>
            <a:r>
              <a:rPr lang="en-US" altLang="en-US" sz="1000" b="1"/>
              <a:t>Takeaway: </a:t>
            </a:r>
            <a:r>
              <a:rPr lang="en-US" altLang="en-US" sz="1000"/>
              <a:t>Thinking about your match through the lens of the typical match life cycle will help you set realistic expectations for this experience. But it </a:t>
            </a:r>
            <a:r>
              <a:rPr lang="en-US" altLang="en-US" sz="1000" err="1"/>
              <a:t>doesn</a:t>
            </a:r>
            <a:r>
              <a:rPr lang="ja-JP" altLang="en-US" sz="1000"/>
              <a:t>’</a:t>
            </a:r>
            <a:r>
              <a:rPr lang="en-US" altLang="ja-JP" sz="1000"/>
              <a:t>t end there – it will also help you to think through your expectations for participating in this program, and check back in with those from time to time. This is also a great topic to discuss with program staff as your relationship progresses. </a:t>
            </a:r>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15</a:t>
            </a:fld>
            <a:endParaRPr lang="en-US"/>
          </a:p>
        </p:txBody>
      </p:sp>
    </p:spTree>
    <p:extLst>
      <p:ext uri="{BB962C8B-B14F-4D97-AF65-F5344CB8AC3E}">
        <p14:creationId xmlns:p14="http://schemas.microsoft.com/office/powerpoint/2010/main" val="302344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r>
              <a:rPr lang="en-US" b="1"/>
              <a:t>Take the time to LISTEN </a:t>
            </a:r>
            <a:r>
              <a:rPr lang="en-US"/>
              <a:t>– to really hear the experiences, hopes and challenges of the mentee you are working with.</a:t>
            </a:r>
          </a:p>
          <a:p>
            <a:r>
              <a:rPr lang="en-US"/>
              <a:t>Remember that your mentee who is likely still transitioning to this country </a:t>
            </a:r>
            <a:r>
              <a:rPr lang="en-US" b="1"/>
              <a:t>may be dealing with loss </a:t>
            </a:r>
            <a:r>
              <a:rPr lang="en-US"/>
              <a:t>– of their homeland, family or friends.</a:t>
            </a:r>
          </a:p>
          <a:p>
            <a:r>
              <a:rPr lang="en-US"/>
              <a:t>Encourage and support your mentee in </a:t>
            </a:r>
            <a:r>
              <a:rPr lang="en-US" b="1"/>
              <a:t>maintaining the cultural, religious, and family values of their country of origin</a:t>
            </a:r>
            <a:r>
              <a:rPr lang="en-US"/>
              <a:t> while simultaneously helping them adapt to American culture.</a:t>
            </a:r>
          </a:p>
          <a:p>
            <a:r>
              <a:rPr lang="en-US"/>
              <a:t>Support your mentee’s </a:t>
            </a:r>
            <a:r>
              <a:rPr lang="en-US" b="1"/>
              <a:t>academic success and educational process</a:t>
            </a:r>
            <a:r>
              <a:rPr lang="en-US"/>
              <a:t>, encouraging them to stay in school and seek help when needed.</a:t>
            </a:r>
          </a:p>
          <a:p>
            <a:r>
              <a:rPr lang="en-US" b="1"/>
              <a:t>Be flexible and creative </a:t>
            </a:r>
            <a:r>
              <a:rPr lang="en-US"/>
              <a:t>in meeting your mentee and family’s needs.</a:t>
            </a:r>
          </a:p>
          <a:p>
            <a:r>
              <a:rPr lang="en-US" b="1"/>
              <a:t>Recognize and respond when your mentee exhibits behaviors of concern </a:t>
            </a:r>
            <a:r>
              <a:rPr lang="en-US"/>
              <a:t>that might be indicative of depression, drug use, inability to manage anger and aggression, involvement with anti-social groups such as gangs, or breaking the law.</a:t>
            </a:r>
          </a:p>
          <a:p>
            <a:r>
              <a:rPr lang="en-US"/>
              <a:t>Develop activities to help your mentee </a:t>
            </a:r>
            <a:r>
              <a:rPr lang="en-US" b="1"/>
              <a:t>reach their goals for the future</a:t>
            </a:r>
            <a:r>
              <a:rPr lang="en-US"/>
              <a:t>.</a:t>
            </a:r>
          </a:p>
          <a:p>
            <a:endParaRPr lang="en-US"/>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16</a:t>
            </a:fld>
            <a:endParaRPr lang="en-US"/>
          </a:p>
        </p:txBody>
      </p:sp>
    </p:spTree>
    <p:extLst>
      <p:ext uri="{BB962C8B-B14F-4D97-AF65-F5344CB8AC3E}">
        <p14:creationId xmlns:p14="http://schemas.microsoft.com/office/powerpoint/2010/main" val="2731882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r>
              <a:rPr lang="en-US"/>
              <a:t>Another potential</a:t>
            </a:r>
            <a:r>
              <a:rPr lang="en-US" baseline="0"/>
              <a:t> risk is in Parent-Child role reversals.</a:t>
            </a:r>
          </a:p>
          <a:p>
            <a:endParaRPr lang="en-US"/>
          </a:p>
          <a:p>
            <a:r>
              <a:rPr lang="en-US"/>
              <a:t>*How would this</a:t>
            </a:r>
            <a:r>
              <a:rPr lang="en-US" baseline="0"/>
              <a:t> impact the mentor? What should the mentor be aware of? This would be a good case study scenario.</a:t>
            </a:r>
            <a:endParaRPr lang="en-US"/>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19</a:t>
            </a:fld>
            <a:endParaRPr lang="en-US"/>
          </a:p>
        </p:txBody>
      </p:sp>
    </p:spTree>
    <p:extLst>
      <p:ext uri="{BB962C8B-B14F-4D97-AF65-F5344CB8AC3E}">
        <p14:creationId xmlns:p14="http://schemas.microsoft.com/office/powerpoint/2010/main" val="102339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r>
              <a:rPr lang="en-US"/>
              <a:t>*Idea – provide list of activities</a:t>
            </a:r>
            <a:r>
              <a:rPr lang="en-US" baseline="0"/>
              <a:t> that they can do and any discounts available to KOM matches</a:t>
            </a:r>
          </a:p>
          <a:p>
            <a:endParaRPr lang="en-US" baseline="0"/>
          </a:p>
          <a:p>
            <a:pPr marL="171450" indent="-171450">
              <a:buFontTx/>
              <a:buChar char="-"/>
            </a:pPr>
            <a:r>
              <a:rPr lang="en-US" baseline="0"/>
              <a:t>Homework help</a:t>
            </a:r>
          </a:p>
          <a:p>
            <a:pPr marL="171450" indent="-171450">
              <a:buFontTx/>
              <a:buChar char="-"/>
            </a:pPr>
            <a:r>
              <a:rPr lang="en-US" baseline="0"/>
              <a:t>Visit extended family</a:t>
            </a:r>
          </a:p>
          <a:p>
            <a:pPr marL="171450" indent="-171450">
              <a:buFontTx/>
              <a:buChar char="-"/>
            </a:pPr>
            <a:r>
              <a:rPr lang="en-US" baseline="0"/>
              <a:t>To church</a:t>
            </a:r>
          </a:p>
          <a:p>
            <a:pPr marL="171450" indent="-171450">
              <a:buFontTx/>
              <a:buChar char="-"/>
            </a:pPr>
            <a:r>
              <a:rPr lang="en-US" baseline="0"/>
              <a:t>Karen market for lunch</a:t>
            </a:r>
          </a:p>
          <a:p>
            <a:pPr marL="171450" indent="-171450">
              <a:buFontTx/>
              <a:buChar char="-"/>
            </a:pPr>
            <a:r>
              <a:rPr lang="en-US" baseline="0"/>
              <a:t>Cooking together</a:t>
            </a:r>
          </a:p>
          <a:p>
            <a:pPr marL="171450" indent="-171450">
              <a:buFontTx/>
              <a:buChar char="-"/>
            </a:pPr>
            <a:r>
              <a:rPr lang="en-US" baseline="0"/>
              <a:t>Bowling</a:t>
            </a:r>
            <a:endParaRPr lang="en-US"/>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21</a:t>
            </a:fld>
            <a:endParaRPr lang="en-US"/>
          </a:p>
        </p:txBody>
      </p:sp>
    </p:spTree>
    <p:extLst>
      <p:ext uri="{BB962C8B-B14F-4D97-AF65-F5344CB8AC3E}">
        <p14:creationId xmlns:p14="http://schemas.microsoft.com/office/powerpoint/2010/main" val="278403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a:prstGeom prst="rect">
            <a:avLst/>
          </a:prstGeom>
        </p:spPr>
      </p:sp>
      <p:sp>
        <p:nvSpPr>
          <p:cNvPr id="3" name="Notes Placeholder 2"/>
          <p:cNvSpPr>
            <a:spLocks noGrp="1"/>
          </p:cNvSpPr>
          <p:nvPr>
            <p:ph type="body" idx="1"/>
          </p:nvPr>
        </p:nvSpPr>
        <p:spPr>
          <a:xfrm>
            <a:off x="685800" y="4343401"/>
            <a:ext cx="5486400" cy="4114800"/>
          </a:xfrm>
          <a:prstGeom prst="rect">
            <a:avLst/>
          </a:prstGeom>
        </p:spPr>
        <p:txBody>
          <a:bodyPr/>
          <a:lstStyle/>
          <a:p>
            <a:r>
              <a:rPr lang="en-US"/>
              <a:t>*Idea – provide list of activities</a:t>
            </a:r>
            <a:r>
              <a:rPr lang="en-US" baseline="0"/>
              <a:t> that they can do and any discounts available to KOM matches</a:t>
            </a:r>
          </a:p>
          <a:p>
            <a:endParaRPr lang="en-US" baseline="0"/>
          </a:p>
          <a:p>
            <a:pPr marL="171450" indent="-171450">
              <a:buFontTx/>
              <a:buChar char="-"/>
            </a:pPr>
            <a:r>
              <a:rPr lang="en-US" baseline="0"/>
              <a:t>Homework help</a:t>
            </a:r>
          </a:p>
          <a:p>
            <a:pPr marL="171450" indent="-171450">
              <a:buFontTx/>
              <a:buChar char="-"/>
            </a:pPr>
            <a:r>
              <a:rPr lang="en-US" baseline="0"/>
              <a:t>Visit extended family</a:t>
            </a:r>
          </a:p>
          <a:p>
            <a:pPr marL="171450" indent="-171450">
              <a:buFontTx/>
              <a:buChar char="-"/>
            </a:pPr>
            <a:r>
              <a:rPr lang="en-US" baseline="0"/>
              <a:t>To church</a:t>
            </a:r>
          </a:p>
          <a:p>
            <a:pPr marL="171450" indent="-171450">
              <a:buFontTx/>
              <a:buChar char="-"/>
            </a:pPr>
            <a:r>
              <a:rPr lang="en-US" baseline="0"/>
              <a:t>Karen market for lunch</a:t>
            </a:r>
          </a:p>
          <a:p>
            <a:pPr marL="171450" indent="-171450">
              <a:buFontTx/>
              <a:buChar char="-"/>
            </a:pPr>
            <a:r>
              <a:rPr lang="en-US" baseline="0"/>
              <a:t>Cooking together</a:t>
            </a:r>
          </a:p>
          <a:p>
            <a:pPr marL="171450" indent="-171450">
              <a:buFontTx/>
              <a:buChar char="-"/>
            </a:pPr>
            <a:r>
              <a:rPr lang="en-US" baseline="0"/>
              <a:t>Bowling</a:t>
            </a:r>
            <a:endParaRPr lang="en-US"/>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3A5C9D78-DBC4-4658-975C-D6105970AF59}" type="slidenum">
              <a:rPr lang="en-US" smtClean="0"/>
              <a:t>23</a:t>
            </a:fld>
            <a:endParaRPr lang="en-US"/>
          </a:p>
        </p:txBody>
      </p:sp>
    </p:spTree>
    <p:extLst>
      <p:ext uri="{BB962C8B-B14F-4D97-AF65-F5344CB8AC3E}">
        <p14:creationId xmlns:p14="http://schemas.microsoft.com/office/powerpoint/2010/main" val="2784038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092F-037E-493D-B0C1-F65C2245239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778C585-6765-4529-92DB-8FAB0E4322C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217EF7-A7EF-487D-956D-19A07ECFDC32}"/>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5" name="Footer Placeholder 4">
            <a:extLst>
              <a:ext uri="{FF2B5EF4-FFF2-40B4-BE49-F238E27FC236}">
                <a16:creationId xmlns:a16="http://schemas.microsoft.com/office/drawing/2014/main" id="{CFDE1C23-8B05-4D1F-B832-2EF3601C8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9DC6E-245B-4927-A25E-93628AB45DFC}"/>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17492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7F90-3CF2-4CD7-91A7-C551DBA40B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3D3897-724B-4414-9AE7-71C4BDD09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2BA7A-BEA7-4531-A4E3-5C5A60C8F223}"/>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5" name="Footer Placeholder 4">
            <a:extLst>
              <a:ext uri="{FF2B5EF4-FFF2-40B4-BE49-F238E27FC236}">
                <a16:creationId xmlns:a16="http://schemas.microsoft.com/office/drawing/2014/main" id="{3B58B1BF-BDAD-4AB2-98CA-32A72005A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C4986-AC6B-49E3-AC03-528CDD18D754}"/>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3487717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E1BFDF-D0DA-493D-AFD2-6F3056E4932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870D9-E214-472B-863F-666EA36F862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1DF7A-1E4E-492E-AE01-A95461EB1ED7}"/>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5" name="Footer Placeholder 4">
            <a:extLst>
              <a:ext uri="{FF2B5EF4-FFF2-40B4-BE49-F238E27FC236}">
                <a16:creationId xmlns:a16="http://schemas.microsoft.com/office/drawing/2014/main" id="{54221865-D515-46BB-ACFF-C4745ABCB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2A445-D071-47D0-8A2A-C5E73E6F87DB}"/>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316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4EC-A01D-4F80-977E-61024CA0C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8927D-59C6-489E-AAA8-EC47B942EF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9C1A67-031D-4278-99FD-3BF033B4DD78}"/>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5" name="Footer Placeholder 4">
            <a:extLst>
              <a:ext uri="{FF2B5EF4-FFF2-40B4-BE49-F238E27FC236}">
                <a16:creationId xmlns:a16="http://schemas.microsoft.com/office/drawing/2014/main" id="{394EB646-86FB-4413-8BD8-1EA4CE66B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F2A64-AB43-4591-8F08-0A930CEACC90}"/>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395411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79F5-D07A-4263-86FE-65855E45807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58315E7-538F-438F-831B-AF92A83A29C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171D18-B53D-4DA6-97FA-5FBC3C979564}"/>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5" name="Footer Placeholder 4">
            <a:extLst>
              <a:ext uri="{FF2B5EF4-FFF2-40B4-BE49-F238E27FC236}">
                <a16:creationId xmlns:a16="http://schemas.microsoft.com/office/drawing/2014/main" id="{2EE06F33-03C3-4E35-8707-B9B6FAB05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F358E-1A87-49AF-986F-79D3C1A14924}"/>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94400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E913-40C7-4684-919C-A748F0925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4A63B3-AF69-4CE2-AFA5-2AC5CB12DB5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D91B4-00FF-49B2-AE20-1EE77AF2F72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EF4B26-6C2C-44F9-BF67-07A1571A7229}"/>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6" name="Footer Placeholder 5">
            <a:extLst>
              <a:ext uri="{FF2B5EF4-FFF2-40B4-BE49-F238E27FC236}">
                <a16:creationId xmlns:a16="http://schemas.microsoft.com/office/drawing/2014/main" id="{95679509-6966-4DEB-9605-A2E5626A8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01571-42FF-41D1-8622-1C75E67325B6}"/>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296338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BCBC0-117A-4AC5-8648-0D66F6F6CEA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E8132F-72DB-4E82-9EBA-2B88A36A0AC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142813D-197E-4196-AAF0-FEA26F4AE33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76362-28A6-4967-81D0-E7A1670C3AC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F204F-9228-49C5-97CD-C07040095C0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68B591-8C68-4398-8A9C-38EB16990D24}"/>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8" name="Footer Placeholder 7">
            <a:extLst>
              <a:ext uri="{FF2B5EF4-FFF2-40B4-BE49-F238E27FC236}">
                <a16:creationId xmlns:a16="http://schemas.microsoft.com/office/drawing/2014/main" id="{5C56C3AB-7A84-4090-851C-2487CA47A3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2449C9-941B-422D-A3A0-C81FC03492E1}"/>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377882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B6ED-539E-46DD-BEB0-330B49C85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6693-3655-4920-AE6E-68EA97FF1CAF}"/>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4" name="Footer Placeholder 3">
            <a:extLst>
              <a:ext uri="{FF2B5EF4-FFF2-40B4-BE49-F238E27FC236}">
                <a16:creationId xmlns:a16="http://schemas.microsoft.com/office/drawing/2014/main" id="{6F033BC3-3BA1-4055-8741-E1BA0CB74C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00551-5E66-49C5-AAC1-6CF07C008009}"/>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96601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279DD9-48E0-4956-886A-AB026CF72925}"/>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3" name="Footer Placeholder 2">
            <a:extLst>
              <a:ext uri="{FF2B5EF4-FFF2-40B4-BE49-F238E27FC236}">
                <a16:creationId xmlns:a16="http://schemas.microsoft.com/office/drawing/2014/main" id="{33650600-650E-4376-81D3-81BA19178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913640-6953-4167-BEE8-3A625484A827}"/>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256421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1CE5-B258-434D-B52D-0FFF22A81C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5BA8BBA-7BCA-4748-AC47-9349D0E421B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F9DF0F-8B06-4F65-965A-31BF0D2E73A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5100E5D-2FE3-42A3-8B7E-57DF2241373D}"/>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6" name="Footer Placeholder 5">
            <a:extLst>
              <a:ext uri="{FF2B5EF4-FFF2-40B4-BE49-F238E27FC236}">
                <a16:creationId xmlns:a16="http://schemas.microsoft.com/office/drawing/2014/main" id="{F7EC69E0-5853-4228-B669-A4DB41204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DDE0B-0627-4511-8E4F-FA7F97F9257A}"/>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814528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E69F-3E04-4CDB-974E-7FE73640652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BBA81F6-23E5-40C7-B345-3FC6CE3BEC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4B08F43-2C29-415E-9315-98AA7D64994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F76806-9AC2-436A-80D2-7EFE84A07A51}"/>
              </a:ext>
            </a:extLst>
          </p:cNvPr>
          <p:cNvSpPr>
            <a:spLocks noGrp="1"/>
          </p:cNvSpPr>
          <p:nvPr>
            <p:ph type="dt" sz="half" idx="10"/>
          </p:nvPr>
        </p:nvSpPr>
        <p:spPr/>
        <p:txBody>
          <a:bodyPr/>
          <a:lstStyle/>
          <a:p>
            <a:fld id="{F2ABA8E2-A981-43CA-9483-3B819B9CBE08}" type="datetimeFigureOut">
              <a:rPr lang="en-US" smtClean="0"/>
              <a:t>2/6/2025</a:t>
            </a:fld>
            <a:endParaRPr lang="en-US"/>
          </a:p>
        </p:txBody>
      </p:sp>
      <p:sp>
        <p:nvSpPr>
          <p:cNvPr id="6" name="Footer Placeholder 5">
            <a:extLst>
              <a:ext uri="{FF2B5EF4-FFF2-40B4-BE49-F238E27FC236}">
                <a16:creationId xmlns:a16="http://schemas.microsoft.com/office/drawing/2014/main" id="{DB57A612-9377-4217-B6B5-742C63CC4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C6385-BC53-48D5-9068-02179C1A84D7}"/>
              </a:ext>
            </a:extLst>
          </p:cNvPr>
          <p:cNvSpPr>
            <a:spLocks noGrp="1"/>
          </p:cNvSpPr>
          <p:nvPr>
            <p:ph type="sldNum" sz="quarter" idx="12"/>
          </p:nvPr>
        </p:nvSpPr>
        <p:spPr/>
        <p:txBody>
          <a:bodyPr/>
          <a:lstStyle/>
          <a:p>
            <a:fld id="{526F0FC2-2213-4E98-82FE-7EE750DA530E}" type="slidenum">
              <a:rPr lang="en-US" smtClean="0"/>
              <a:t>‹#›</a:t>
            </a:fld>
            <a:endParaRPr lang="en-US"/>
          </a:p>
        </p:txBody>
      </p:sp>
    </p:spTree>
    <p:extLst>
      <p:ext uri="{BB962C8B-B14F-4D97-AF65-F5344CB8AC3E}">
        <p14:creationId xmlns:p14="http://schemas.microsoft.com/office/powerpoint/2010/main" val="50999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4CDC12-1042-4CDE-93E5-899BE1F201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80B594-B30B-4FC3-89EF-6D48CB74102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8958A-8652-49B5-9BC8-E8E879B276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2ABA8E2-A981-43CA-9483-3B819B9CBE08}" type="datetimeFigureOut">
              <a:rPr lang="en-US" smtClean="0"/>
              <a:t>2/6/2025</a:t>
            </a:fld>
            <a:endParaRPr lang="en-US"/>
          </a:p>
        </p:txBody>
      </p:sp>
      <p:sp>
        <p:nvSpPr>
          <p:cNvPr id="5" name="Footer Placeholder 4">
            <a:extLst>
              <a:ext uri="{FF2B5EF4-FFF2-40B4-BE49-F238E27FC236}">
                <a16:creationId xmlns:a16="http://schemas.microsoft.com/office/drawing/2014/main" id="{860513E5-B9CC-4679-8DEA-8463415369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8C8B35-5683-4999-B7D6-F5AB3B5CB20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6F0FC2-2213-4E98-82FE-7EE750DA530E}" type="slidenum">
              <a:rPr lang="en-US" smtClean="0"/>
              <a:t>‹#›</a:t>
            </a:fld>
            <a:endParaRPr lang="en-US"/>
          </a:p>
        </p:txBody>
      </p:sp>
    </p:spTree>
    <p:extLst>
      <p:ext uri="{BB962C8B-B14F-4D97-AF65-F5344CB8AC3E}">
        <p14:creationId xmlns:p14="http://schemas.microsoft.com/office/powerpoint/2010/main" val="872926611"/>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n.wikipedia.org/wiki/Emergency_telephone_numb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oplematters.in/article/leadership/heres-how-you-can-lead-virtual-teams-effectively-27159"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3" Type="http://schemas.openxmlformats.org/officeDocument/2006/relationships/hyperlink" Target="mailto:solive@mnkaren.org" TargetMode="External"/><Relationship Id="rId2" Type="http://schemas.openxmlformats.org/officeDocument/2006/relationships/hyperlink" Target="https://apricot.socialsolutions.com/"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www.google.com/url?sa=i&amp;source=images&amp;cd=&amp;cad=rja&amp;uact=8&amp;ved=2ahUKEwiSqZ2qv7rbAhUDXa0KHWX-BkYQjRx6BAgBEAU&amp;url=https://apricot.socialsolutions.com/&amp;psig=AOvVaw3cKV0e53TbNvuBPut3jb4S&amp;ust=152821839440261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30940" y="2774465"/>
            <a:ext cx="3604497" cy="1297115"/>
          </a:xfrm>
        </p:spPr>
        <p:txBody>
          <a:bodyPr anchor="t">
            <a:noAutofit/>
          </a:bodyPr>
          <a:lstStyle/>
          <a:p>
            <a:pPr algn="l"/>
            <a:r>
              <a:rPr lang="en-US" sz="4000" b="1">
                <a:cs typeface="Mukta Vaani SemiBold" panose="020B0000000000000000" pitchFamily="34" charset="0"/>
              </a:rPr>
              <a:t>KOM Mentorship Orientation</a:t>
            </a:r>
          </a:p>
        </p:txBody>
      </p:sp>
      <p:sp>
        <p:nvSpPr>
          <p:cNvPr id="3" name="Subtitle 2"/>
          <p:cNvSpPr>
            <a:spLocks noGrp="1"/>
          </p:cNvSpPr>
          <p:nvPr>
            <p:ph type="subTitle" idx="1"/>
          </p:nvPr>
        </p:nvSpPr>
        <p:spPr>
          <a:xfrm>
            <a:off x="4950176" y="4518987"/>
            <a:ext cx="3604268" cy="838831"/>
          </a:xfrm>
        </p:spPr>
        <p:txBody>
          <a:bodyPr anchor="b">
            <a:normAutofit/>
          </a:bodyPr>
          <a:lstStyle/>
          <a:p>
            <a:pPr algn="l"/>
            <a:r>
              <a:rPr lang="en-US" sz="1700">
                <a:cs typeface="Mukta Vaani Light" panose="020B0000000000000000" pitchFamily="34" charset="0"/>
              </a:rPr>
              <a:t>Updated: February, 2025 by Suzanne Olive</a:t>
            </a:r>
          </a:p>
        </p:txBody>
      </p:sp>
      <p:pic>
        <p:nvPicPr>
          <p:cNvPr id="5" name="Picture 4" descr="A flag and text on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352" y="2414581"/>
            <a:ext cx="3106320" cy="2943237"/>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0" name="Group 29">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31" name="Freeform: Shape 30">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4052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CC2C9-649E-433C-ABBD-444E6298E5EA}"/>
              </a:ext>
            </a:extLst>
          </p:cNvPr>
          <p:cNvSpPr>
            <a:spLocks noGrp="1"/>
          </p:cNvSpPr>
          <p:nvPr>
            <p:ph type="title"/>
          </p:nvPr>
        </p:nvSpPr>
        <p:spPr>
          <a:xfrm>
            <a:off x="322326" y="411480"/>
            <a:ext cx="8401050" cy="1106424"/>
          </a:xfrm>
        </p:spPr>
        <p:txBody>
          <a:bodyPr>
            <a:normAutofit/>
          </a:bodyPr>
          <a:lstStyle/>
          <a:p>
            <a:r>
              <a:rPr lang="en-US" sz="3600"/>
              <a:t>Mentoring Goals</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group of people sitting posing for the camera&#10;&#10;Description automatically generated">
            <a:extLst>
              <a:ext uri="{FF2B5EF4-FFF2-40B4-BE49-F238E27FC236}">
                <a16:creationId xmlns:a16="http://schemas.microsoft.com/office/drawing/2014/main" id="{7743D16A-F986-443E-99C0-C9FD9A91F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26" y="2098831"/>
            <a:ext cx="5026914" cy="3757618"/>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860768-331C-47A3-91E8-AE833D7EA93C}"/>
              </a:ext>
            </a:extLst>
          </p:cNvPr>
          <p:cNvSpPr>
            <a:spLocks noGrp="1"/>
          </p:cNvSpPr>
          <p:nvPr>
            <p:ph idx="1"/>
          </p:nvPr>
        </p:nvSpPr>
        <p:spPr>
          <a:xfrm>
            <a:off x="5671566" y="1721922"/>
            <a:ext cx="3150108" cy="4520560"/>
          </a:xfrm>
        </p:spPr>
        <p:txBody>
          <a:bodyPr anchor="ctr">
            <a:normAutofit fontScale="92500" lnSpcReduction="20000"/>
          </a:bodyPr>
          <a:lstStyle/>
          <a:p>
            <a:pPr marL="342900" indent="-342900">
              <a:lnSpc>
                <a:spcPct val="110000"/>
              </a:lnSpc>
              <a:spcBef>
                <a:spcPts val="600"/>
              </a:spcBef>
              <a:buFont typeface="+mj-lt"/>
              <a:buAutoNum type="arabicPeriod"/>
            </a:pPr>
            <a:r>
              <a:rPr lang="en-US" sz="1600"/>
              <a:t>Developing English language and reading skills</a:t>
            </a:r>
          </a:p>
          <a:p>
            <a:pPr marL="342900" indent="-342900">
              <a:lnSpc>
                <a:spcPct val="110000"/>
              </a:lnSpc>
              <a:spcBef>
                <a:spcPts val="600"/>
              </a:spcBef>
              <a:buFont typeface="+mj-lt"/>
              <a:buAutoNum type="arabicPeriod"/>
            </a:pPr>
            <a:r>
              <a:rPr lang="en-US" sz="1600"/>
              <a:t>Adapting to American culture while maintaining the mentee’s own culture</a:t>
            </a:r>
          </a:p>
          <a:p>
            <a:pPr marL="342900" indent="-342900">
              <a:lnSpc>
                <a:spcPct val="110000"/>
              </a:lnSpc>
              <a:spcBef>
                <a:spcPts val="600"/>
              </a:spcBef>
              <a:buFont typeface="+mj-lt"/>
              <a:buAutoNum type="arabicPeriod"/>
            </a:pPr>
            <a:r>
              <a:rPr lang="en-US" sz="1600"/>
              <a:t>Developing social and life skills</a:t>
            </a:r>
          </a:p>
          <a:p>
            <a:pPr marL="342900" indent="-342900">
              <a:lnSpc>
                <a:spcPct val="110000"/>
              </a:lnSpc>
              <a:spcBef>
                <a:spcPts val="600"/>
              </a:spcBef>
              <a:buFont typeface="+mj-lt"/>
              <a:buAutoNum type="arabicPeriod"/>
            </a:pPr>
            <a:r>
              <a:rPr lang="en-US" sz="1600"/>
              <a:t>Providing emotional support</a:t>
            </a:r>
          </a:p>
          <a:p>
            <a:pPr marL="342900" indent="-342900">
              <a:lnSpc>
                <a:spcPct val="110000"/>
              </a:lnSpc>
              <a:spcBef>
                <a:spcPts val="600"/>
              </a:spcBef>
              <a:buFont typeface="+mj-lt"/>
              <a:buAutoNum type="arabicPeriod"/>
            </a:pPr>
            <a:r>
              <a:rPr lang="en-US" sz="1600"/>
              <a:t>Serving as an advocate and guide to basic activities (such as using public transportation, using a library, etc.)</a:t>
            </a:r>
          </a:p>
          <a:p>
            <a:pPr marL="342900" indent="-342900">
              <a:lnSpc>
                <a:spcPct val="110000"/>
              </a:lnSpc>
              <a:spcBef>
                <a:spcPts val="600"/>
              </a:spcBef>
              <a:buFont typeface="+mj-lt"/>
              <a:buAutoNum type="arabicPeriod"/>
            </a:pPr>
            <a:r>
              <a:rPr lang="en-US" sz="1600"/>
              <a:t>Developing college or workforce preparedness skills</a:t>
            </a:r>
          </a:p>
          <a:p>
            <a:pPr marL="342900" indent="-342900">
              <a:lnSpc>
                <a:spcPct val="110000"/>
              </a:lnSpc>
              <a:spcBef>
                <a:spcPts val="600"/>
              </a:spcBef>
              <a:buFont typeface="+mj-lt"/>
              <a:buAutoNum type="arabicPeriod"/>
            </a:pPr>
            <a:r>
              <a:rPr lang="en-US" sz="1600"/>
              <a:t>Providing opportunities to just relax and have fun! </a:t>
            </a:r>
            <a:r>
              <a:rPr lang="en-US" sz="1600">
                <a:sym typeface="Wingdings" panose="05000000000000000000" pitchFamily="2" charset="2"/>
              </a:rPr>
              <a:t></a:t>
            </a:r>
            <a:endParaRPr lang="en-US" sz="1600"/>
          </a:p>
        </p:txBody>
      </p:sp>
    </p:spTree>
    <p:extLst>
      <p:ext uri="{BB962C8B-B14F-4D97-AF65-F5344CB8AC3E}">
        <p14:creationId xmlns:p14="http://schemas.microsoft.com/office/powerpoint/2010/main" val="284667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95A29-5D63-495A-9DE1-6E9D66759037}"/>
              </a:ext>
            </a:extLst>
          </p:cNvPr>
          <p:cNvSpPr>
            <a:spLocks noGrp="1"/>
          </p:cNvSpPr>
          <p:nvPr>
            <p:ph type="title"/>
          </p:nvPr>
        </p:nvSpPr>
        <p:spPr>
          <a:xfrm>
            <a:off x="357651" y="1190741"/>
            <a:ext cx="4442949" cy="1210056"/>
          </a:xfrm>
        </p:spPr>
        <p:txBody>
          <a:bodyPr anchor="b">
            <a:normAutofit/>
          </a:bodyPr>
          <a:lstStyle/>
          <a:p>
            <a:r>
              <a:rPr lang="en-US" sz="4000"/>
              <a:t>Mentor Responsibilities</a:t>
            </a:r>
          </a:p>
        </p:txBody>
      </p:sp>
      <p:sp>
        <p:nvSpPr>
          <p:cNvPr id="19"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0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7BBF6E7-F7FA-416B-996D-01DB72249268}"/>
              </a:ext>
            </a:extLst>
          </p:cNvPr>
          <p:cNvSpPr>
            <a:spLocks noGrp="1"/>
          </p:cNvSpPr>
          <p:nvPr>
            <p:ph idx="1"/>
          </p:nvPr>
        </p:nvSpPr>
        <p:spPr>
          <a:xfrm>
            <a:off x="366745" y="3072140"/>
            <a:ext cx="4663440" cy="3657283"/>
          </a:xfrm>
        </p:spPr>
        <p:txBody>
          <a:bodyPr>
            <a:normAutofit lnSpcReduction="10000"/>
          </a:bodyPr>
          <a:lstStyle/>
          <a:p>
            <a:pPr>
              <a:lnSpc>
                <a:spcPct val="100000"/>
              </a:lnSpc>
            </a:pPr>
            <a:r>
              <a:rPr lang="en-US" sz="1800"/>
              <a:t>Attend pre-match training</a:t>
            </a:r>
          </a:p>
          <a:p>
            <a:pPr>
              <a:lnSpc>
                <a:spcPct val="100000"/>
              </a:lnSpc>
            </a:pPr>
            <a:r>
              <a:rPr lang="en-US" sz="1800"/>
              <a:t>Meet with mentee on a weekly basis</a:t>
            </a:r>
          </a:p>
          <a:p>
            <a:pPr>
              <a:lnSpc>
                <a:spcPct val="100000"/>
              </a:lnSpc>
            </a:pPr>
            <a:r>
              <a:rPr lang="en-US" sz="1800"/>
              <a:t>Commit to the program through May</a:t>
            </a:r>
          </a:p>
          <a:p>
            <a:pPr>
              <a:lnSpc>
                <a:spcPct val="100000"/>
              </a:lnSpc>
            </a:pPr>
            <a:r>
              <a:rPr lang="en-US" sz="1800"/>
              <a:t>Check in with program staff </a:t>
            </a:r>
          </a:p>
          <a:p>
            <a:pPr lvl="1">
              <a:lnSpc>
                <a:spcPct val="100000"/>
              </a:lnSpc>
            </a:pPr>
            <a:r>
              <a:rPr lang="en-US" sz="1500"/>
              <a:t>Monthly phone check-ins </a:t>
            </a:r>
            <a:r>
              <a:rPr lang="en-US" sz="1500" b="1"/>
              <a:t>(pick a group main contact)</a:t>
            </a:r>
          </a:p>
          <a:p>
            <a:pPr lvl="1">
              <a:lnSpc>
                <a:spcPct val="100000"/>
              </a:lnSpc>
            </a:pPr>
            <a:r>
              <a:rPr lang="en-US" sz="1500"/>
              <a:t>Changes to address/contact info (also mentee)</a:t>
            </a:r>
          </a:p>
          <a:p>
            <a:pPr lvl="1">
              <a:lnSpc>
                <a:spcPct val="100000"/>
              </a:lnSpc>
            </a:pPr>
            <a:r>
              <a:rPr lang="en-US" sz="1500"/>
              <a:t>Problems/frustrations/changes in match</a:t>
            </a:r>
          </a:p>
          <a:p>
            <a:pPr lvl="1">
              <a:lnSpc>
                <a:spcPct val="100000"/>
              </a:lnSpc>
            </a:pPr>
            <a:r>
              <a:rPr lang="en-US" sz="1500"/>
              <a:t>Successes/accomplishments</a:t>
            </a:r>
          </a:p>
          <a:p>
            <a:pPr>
              <a:lnSpc>
                <a:spcPct val="100000"/>
              </a:lnSpc>
            </a:pPr>
            <a:r>
              <a:rPr lang="en-US" sz="1800"/>
              <a:t>Follow program policies and procedures</a:t>
            </a:r>
          </a:p>
          <a:p>
            <a:endParaRPr lang="en-US" sz="1300"/>
          </a:p>
        </p:txBody>
      </p:sp>
      <p:pic>
        <p:nvPicPr>
          <p:cNvPr id="5" name="Picture 4" descr="A group of people posing for a photo&#10;&#10;Description automatically generated">
            <a:extLst>
              <a:ext uri="{FF2B5EF4-FFF2-40B4-BE49-F238E27FC236}">
                <a16:creationId xmlns:a16="http://schemas.microsoft.com/office/drawing/2014/main" id="{87B1A6CC-67E8-4707-BF89-04A7AE69574C}"/>
              </a:ext>
            </a:extLst>
          </p:cNvPr>
          <p:cNvPicPr>
            <a:picLocks noChangeAspect="1"/>
          </p:cNvPicPr>
          <p:nvPr/>
        </p:nvPicPr>
        <p:blipFill rotWithShape="1">
          <a:blip r:embed="rId2">
            <a:extLst>
              <a:ext uri="{28A0092B-C50C-407E-A947-70E740481C1C}">
                <a14:useLocalDpi xmlns:a14="http://schemas.microsoft.com/office/drawing/2010/main" val="0"/>
              </a:ext>
            </a:extLst>
          </a:blip>
          <a:srcRect l="8936" r="1926"/>
          <a:stretch/>
        </p:blipFill>
        <p:spPr>
          <a:xfrm>
            <a:off x="5116360" y="0"/>
            <a:ext cx="4038600" cy="6041136"/>
          </a:xfrm>
          <a:prstGeom prst="rect">
            <a:avLst/>
          </a:prstGeom>
        </p:spPr>
      </p:pic>
    </p:spTree>
    <p:extLst>
      <p:ext uri="{BB962C8B-B14F-4D97-AF65-F5344CB8AC3E}">
        <p14:creationId xmlns:p14="http://schemas.microsoft.com/office/powerpoint/2010/main" val="4015719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799627C8-1BD2-4F57-879B-10CA0A54E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2706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DBAA7-6424-49A9-9E7B-51D87239E94D}"/>
              </a:ext>
            </a:extLst>
          </p:cNvPr>
          <p:cNvSpPr>
            <a:spLocks noGrp="1"/>
          </p:cNvSpPr>
          <p:nvPr>
            <p:ph type="title"/>
          </p:nvPr>
        </p:nvSpPr>
        <p:spPr>
          <a:xfrm>
            <a:off x="346236" y="29456"/>
            <a:ext cx="6216973" cy="706069"/>
          </a:xfrm>
        </p:spPr>
        <p:txBody>
          <a:bodyPr anchor="b">
            <a:normAutofit/>
          </a:bodyPr>
          <a:lstStyle/>
          <a:p>
            <a:pPr>
              <a:lnSpc>
                <a:spcPct val="100000"/>
              </a:lnSpc>
            </a:pPr>
            <a:r>
              <a:rPr lang="en-US"/>
              <a:t>Program Polices/Procedures</a:t>
            </a:r>
          </a:p>
        </p:txBody>
      </p:sp>
      <p:sp>
        <p:nvSpPr>
          <p:cNvPr id="3" name="Content Placeholder 2">
            <a:extLst>
              <a:ext uri="{FF2B5EF4-FFF2-40B4-BE49-F238E27FC236}">
                <a16:creationId xmlns:a16="http://schemas.microsoft.com/office/drawing/2014/main" id="{C269A784-4771-4498-9528-BE8ECEA11D46}"/>
              </a:ext>
            </a:extLst>
          </p:cNvPr>
          <p:cNvSpPr>
            <a:spLocks noGrp="1"/>
          </p:cNvSpPr>
          <p:nvPr>
            <p:ph idx="1"/>
          </p:nvPr>
        </p:nvSpPr>
        <p:spPr>
          <a:xfrm>
            <a:off x="1108743" y="882502"/>
            <a:ext cx="4164845" cy="5309612"/>
          </a:xfrm>
        </p:spPr>
        <p:txBody>
          <a:bodyPr anchor="t">
            <a:normAutofit/>
          </a:bodyPr>
          <a:lstStyle/>
          <a:p>
            <a:pPr>
              <a:lnSpc>
                <a:spcPct val="120000"/>
              </a:lnSpc>
            </a:pPr>
            <a:r>
              <a:rPr lang="en-US" sz="1600"/>
              <a:t>Transportation</a:t>
            </a:r>
          </a:p>
          <a:p>
            <a:pPr>
              <a:lnSpc>
                <a:spcPct val="120000"/>
              </a:lnSpc>
            </a:pPr>
            <a:r>
              <a:rPr lang="en-US" sz="1600"/>
              <a:t>Approved Activities </a:t>
            </a:r>
          </a:p>
          <a:p>
            <a:pPr>
              <a:lnSpc>
                <a:spcPct val="120000"/>
              </a:lnSpc>
            </a:pPr>
            <a:r>
              <a:rPr lang="en-US" sz="1600"/>
              <a:t>Drug/Alcohol</a:t>
            </a:r>
          </a:p>
          <a:p>
            <a:pPr>
              <a:lnSpc>
                <a:spcPct val="120000"/>
              </a:lnSpc>
            </a:pPr>
            <a:r>
              <a:rPr lang="en-US" sz="1600"/>
              <a:t>Weapons</a:t>
            </a:r>
          </a:p>
          <a:p>
            <a:pPr>
              <a:lnSpc>
                <a:spcPct val="120000"/>
              </a:lnSpc>
            </a:pPr>
            <a:r>
              <a:rPr lang="en-US" sz="1600"/>
              <a:t>Inappropriate conduct</a:t>
            </a:r>
          </a:p>
          <a:p>
            <a:pPr>
              <a:lnSpc>
                <a:spcPct val="120000"/>
              </a:lnSpc>
            </a:pPr>
            <a:r>
              <a:rPr lang="en-US" sz="1600"/>
              <a:t>Overnights/Out-of-Town Travel</a:t>
            </a:r>
            <a:endParaRPr lang="en-US" sz="1200"/>
          </a:p>
          <a:p>
            <a:pPr>
              <a:lnSpc>
                <a:spcPct val="120000"/>
              </a:lnSpc>
            </a:pPr>
            <a:r>
              <a:rPr lang="en-US" sz="1600"/>
              <a:t>Confidentiality</a:t>
            </a:r>
          </a:p>
          <a:p>
            <a:pPr>
              <a:lnSpc>
                <a:spcPct val="120000"/>
              </a:lnSpc>
            </a:pPr>
            <a:r>
              <a:rPr lang="en-US" sz="1600"/>
              <a:t>Gift Giving</a:t>
            </a:r>
            <a:endParaRPr lang="en-US" sz="1200"/>
          </a:p>
          <a:p>
            <a:pPr>
              <a:lnSpc>
                <a:spcPct val="120000"/>
              </a:lnSpc>
            </a:pPr>
            <a:r>
              <a:rPr lang="en-US" sz="1600"/>
              <a:t>Communication</a:t>
            </a:r>
            <a:endParaRPr lang="en-US" sz="1200"/>
          </a:p>
          <a:p>
            <a:pPr lvl="1">
              <a:lnSpc>
                <a:spcPct val="120000"/>
              </a:lnSpc>
            </a:pPr>
            <a:r>
              <a:rPr lang="en-US" sz="1200"/>
              <a:t>set up group texts/messages for communicating</a:t>
            </a:r>
          </a:p>
          <a:p>
            <a:pPr lvl="1">
              <a:lnSpc>
                <a:spcPct val="120000"/>
              </a:lnSpc>
            </a:pPr>
            <a:r>
              <a:rPr lang="en-US" sz="1200"/>
              <a:t>maintain appropriate boundaries</a:t>
            </a:r>
          </a:p>
          <a:p>
            <a:pPr>
              <a:lnSpc>
                <a:spcPct val="120000"/>
              </a:lnSpc>
            </a:pPr>
            <a:r>
              <a:rPr lang="en-US" sz="1600"/>
              <a:t>Closure</a:t>
            </a:r>
          </a:p>
          <a:p>
            <a:pPr>
              <a:lnSpc>
                <a:spcPct val="120000"/>
              </a:lnSpc>
            </a:pPr>
            <a:r>
              <a:rPr lang="en-US" sz="1600"/>
              <a:t>Mandated Reporting</a:t>
            </a:r>
          </a:p>
        </p:txBody>
      </p:sp>
      <p:sp>
        <p:nvSpPr>
          <p:cNvPr id="16" name="Rectangle 15">
            <a:extLst>
              <a:ext uri="{FF2B5EF4-FFF2-40B4-BE49-F238E27FC236}">
                <a16:creationId xmlns:a16="http://schemas.microsoft.com/office/drawing/2014/main" id="{9C2FEDF6-F60C-4313-BC66-51AF20AB3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814889" y="1036406"/>
            <a:ext cx="329110" cy="475488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group of people sitting posing for the camera&#10;&#10;Description automatically generated">
            <a:extLst>
              <a:ext uri="{FF2B5EF4-FFF2-40B4-BE49-F238E27FC236}">
                <a16:creationId xmlns:a16="http://schemas.microsoft.com/office/drawing/2014/main" id="{041C0429-998E-4FA8-BD42-E6E65F4CA8EA}"/>
              </a:ext>
            </a:extLst>
          </p:cNvPr>
          <p:cNvPicPr>
            <a:picLocks noChangeAspect="1"/>
          </p:cNvPicPr>
          <p:nvPr/>
        </p:nvPicPr>
        <p:blipFill rotWithShape="1">
          <a:blip r:embed="rId2">
            <a:extLst>
              <a:ext uri="{28A0092B-C50C-407E-A947-70E740481C1C}">
                <a14:useLocalDpi xmlns:a14="http://schemas.microsoft.com/office/drawing/2010/main" val="0"/>
              </a:ext>
            </a:extLst>
          </a:blip>
          <a:srcRect l="14783" r="29530" b="2"/>
          <a:stretch/>
        </p:blipFill>
        <p:spPr>
          <a:xfrm>
            <a:off x="5274732" y="1036406"/>
            <a:ext cx="3566160" cy="4754880"/>
          </a:xfrm>
          <a:prstGeom prst="rect">
            <a:avLst/>
          </a:prstGeom>
        </p:spPr>
      </p:pic>
      <p:cxnSp>
        <p:nvCxnSpPr>
          <p:cNvPr id="18" name="Straight Connector 17">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0" name="Slide Number Placeholder 10">
            <a:extLst>
              <a:ext uri="{FF2B5EF4-FFF2-40B4-BE49-F238E27FC236}">
                <a16:creationId xmlns:a16="http://schemas.microsoft.com/office/drawing/2014/main" id="{561B8CDD-3CA1-4913-8835-08BD7C7BCAA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2786" y="-8779"/>
            <a:ext cx="620072" cy="7041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F72C4D7-49E3-4AF8-8349-CFCA39B7EF75}"/>
              </a:ext>
            </a:extLst>
          </p:cNvPr>
          <p:cNvSpPr/>
          <p:nvPr/>
        </p:nvSpPr>
        <p:spPr>
          <a:xfrm rot="16200000">
            <a:off x="-260581" y="383380"/>
            <a:ext cx="620072" cy="84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76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a:t>Mandated Reporting</a:t>
            </a:r>
          </a:p>
        </p:txBody>
      </p:sp>
      <p:sp>
        <p:nvSpPr>
          <p:cNvPr id="12" name="Content Placeholder 2"/>
          <p:cNvSpPr>
            <a:spLocks noGrp="1"/>
          </p:cNvSpPr>
          <p:nvPr>
            <p:ph idx="1"/>
          </p:nvPr>
        </p:nvSpPr>
        <p:spPr>
          <a:xfrm>
            <a:off x="3724073" y="2449033"/>
            <a:ext cx="5100950" cy="3785419"/>
          </a:xfrm>
        </p:spPr>
        <p:txBody>
          <a:bodyPr vert="horz" lIns="91440" tIns="45720" rIns="91440" bIns="45720" rtlCol="0">
            <a:normAutofit/>
          </a:bodyPr>
          <a:lstStyle/>
          <a:p>
            <a:r>
              <a:rPr lang="en-US" sz="1700"/>
              <a:t>KOM mentors and staff are required to report observed abuse or neglect</a:t>
            </a:r>
          </a:p>
          <a:p>
            <a:r>
              <a:rPr lang="en-US" sz="1700"/>
              <a:t>It is not the role of the reporter to determine if abuse or neglect occurred, only to report it</a:t>
            </a:r>
          </a:p>
          <a:p>
            <a:r>
              <a:rPr lang="en-US" sz="1700"/>
              <a:t>Reports are confidential</a:t>
            </a:r>
          </a:p>
          <a:p>
            <a:r>
              <a:rPr lang="en-US" sz="1700"/>
              <a:t>Procedure:</a:t>
            </a:r>
          </a:p>
          <a:p>
            <a:pPr lvl="1"/>
            <a:r>
              <a:rPr lang="en-US" sz="1700" b="1"/>
              <a:t>If it is an emergency, contact 911 then program staff</a:t>
            </a:r>
          </a:p>
          <a:p>
            <a:pPr lvl="1"/>
            <a:r>
              <a:rPr lang="en-US" sz="1700" b="1"/>
              <a:t>If it is not an emergency, contact program staff and they will guide you through reporting process</a:t>
            </a:r>
          </a:p>
          <a:p>
            <a:endParaRPr lang="en-US" sz="1700"/>
          </a:p>
          <a:p>
            <a:endParaRPr lang="en-US" sz="1700"/>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2471C"/>
            </a:solidFill>
          </a:ln>
        </p:spPr>
        <p:style>
          <a:lnRef idx="1">
            <a:schemeClr val="accent1"/>
          </a:lnRef>
          <a:fillRef idx="0">
            <a:schemeClr val="accent1"/>
          </a:fillRef>
          <a:effectRef idx="0">
            <a:schemeClr val="accent1"/>
          </a:effectRef>
          <a:fontRef idx="minor">
            <a:schemeClr val="tx1"/>
          </a:fontRef>
        </p:style>
      </p:cxnSp>
      <p:pic>
        <p:nvPicPr>
          <p:cNvPr id="11" name="Picture 10" descr="A sign on a pole&#10;&#10;Description automatically generated">
            <a:extLst>
              <a:ext uri="{FF2B5EF4-FFF2-40B4-BE49-F238E27FC236}">
                <a16:creationId xmlns:a16="http://schemas.microsoft.com/office/drawing/2014/main" id="{E8743F9B-34F5-47A1-AF7F-EF83F4B14D2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778" r="14628"/>
          <a:stretch/>
        </p:blipFill>
        <p:spPr>
          <a:xfrm>
            <a:off x="0" y="0"/>
            <a:ext cx="3476693" cy="6858000"/>
          </a:xfrm>
          <a:prstGeom prst="rect">
            <a:avLst/>
          </a:prstGeom>
        </p:spPr>
      </p:pic>
    </p:spTree>
    <p:extLst>
      <p:ext uri="{BB962C8B-B14F-4D97-AF65-F5344CB8AC3E}">
        <p14:creationId xmlns:p14="http://schemas.microsoft.com/office/powerpoint/2010/main" val="65151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16" y="247557"/>
            <a:ext cx="8229600" cy="1143000"/>
          </a:xfrm>
        </p:spPr>
        <p:txBody>
          <a:bodyPr>
            <a:normAutofit/>
          </a:bodyPr>
          <a:lstStyle/>
          <a:p>
            <a:r>
              <a:rPr lang="en-US" sz="3600"/>
              <a:t>Characteristics of a Good Mentor</a:t>
            </a:r>
          </a:p>
        </p:txBody>
      </p:sp>
      <p:grpSp>
        <p:nvGrpSpPr>
          <p:cNvPr id="19" name="Group 18"/>
          <p:cNvGrpSpPr/>
          <p:nvPr/>
        </p:nvGrpSpPr>
        <p:grpSpPr>
          <a:xfrm>
            <a:off x="919715" y="1632346"/>
            <a:ext cx="6858000" cy="4791074"/>
            <a:chOff x="1773211" y="1714238"/>
            <a:chExt cx="5987461" cy="4791074"/>
          </a:xfrm>
        </p:grpSpPr>
        <p:pic>
          <p:nvPicPr>
            <p:cNvPr id="5" name="Picture 4"/>
            <p:cNvPicPr>
              <a:picLocks noChangeAspect="1"/>
            </p:cNvPicPr>
            <p:nvPr/>
          </p:nvPicPr>
          <p:blipFill>
            <a:blip r:embed="rId3"/>
            <a:stretch>
              <a:fillRect/>
            </a:stretch>
          </p:blipFill>
          <p:spPr>
            <a:xfrm>
              <a:off x="2401344" y="1714238"/>
              <a:ext cx="4341312" cy="4791074"/>
            </a:xfrm>
            <a:prstGeom prst="rect">
              <a:avLst/>
            </a:prstGeom>
          </p:spPr>
        </p:pic>
        <p:sp>
          <p:nvSpPr>
            <p:cNvPr id="6" name="TextBox 5"/>
            <p:cNvSpPr txBox="1"/>
            <p:nvPr/>
          </p:nvSpPr>
          <p:spPr>
            <a:xfrm>
              <a:off x="5259888" y="1757624"/>
              <a:ext cx="1447800" cy="369332"/>
            </a:xfrm>
            <a:prstGeom prst="rect">
              <a:avLst/>
            </a:prstGeom>
            <a:noFill/>
          </p:spPr>
          <p:txBody>
            <a:bodyPr wrap="square" rtlCol="0">
              <a:spAutoFit/>
            </a:bodyPr>
            <a:lstStyle/>
            <a:p>
              <a:r>
                <a:rPr lang="en-US"/>
                <a:t>Empathic</a:t>
              </a:r>
            </a:p>
          </p:txBody>
        </p:sp>
        <p:sp>
          <p:nvSpPr>
            <p:cNvPr id="7" name="TextBox 6"/>
            <p:cNvSpPr txBox="1"/>
            <p:nvPr/>
          </p:nvSpPr>
          <p:spPr>
            <a:xfrm>
              <a:off x="5696994" y="2610534"/>
              <a:ext cx="1600200" cy="646331"/>
            </a:xfrm>
            <a:prstGeom prst="rect">
              <a:avLst/>
            </a:prstGeom>
            <a:noFill/>
          </p:spPr>
          <p:txBody>
            <a:bodyPr wrap="square" rtlCol="0">
              <a:spAutoFit/>
            </a:bodyPr>
            <a:lstStyle/>
            <a:p>
              <a:r>
                <a:rPr lang="en-US"/>
                <a:t>Culturally Aware</a:t>
              </a:r>
            </a:p>
          </p:txBody>
        </p:sp>
        <p:sp>
          <p:nvSpPr>
            <p:cNvPr id="9" name="TextBox 8"/>
            <p:cNvSpPr txBox="1"/>
            <p:nvPr/>
          </p:nvSpPr>
          <p:spPr>
            <a:xfrm>
              <a:off x="6008072" y="3740443"/>
              <a:ext cx="1752600" cy="369332"/>
            </a:xfrm>
            <a:prstGeom prst="rect">
              <a:avLst/>
            </a:prstGeom>
            <a:noFill/>
          </p:spPr>
          <p:txBody>
            <a:bodyPr wrap="square" rtlCol="0">
              <a:spAutoFit/>
            </a:bodyPr>
            <a:lstStyle/>
            <a:p>
              <a:r>
                <a:rPr lang="en-US"/>
                <a:t>Creative</a:t>
              </a:r>
            </a:p>
          </p:txBody>
        </p:sp>
        <p:sp>
          <p:nvSpPr>
            <p:cNvPr id="12" name="TextBox 11"/>
            <p:cNvSpPr txBox="1"/>
            <p:nvPr/>
          </p:nvSpPr>
          <p:spPr>
            <a:xfrm>
              <a:off x="2506327" y="1920667"/>
              <a:ext cx="1600200" cy="369332"/>
            </a:xfrm>
            <a:prstGeom prst="rect">
              <a:avLst/>
            </a:prstGeom>
            <a:noFill/>
          </p:spPr>
          <p:txBody>
            <a:bodyPr wrap="square" rtlCol="0">
              <a:spAutoFit/>
            </a:bodyPr>
            <a:lstStyle/>
            <a:p>
              <a:r>
                <a:rPr lang="en-US"/>
                <a:t>Friendly</a:t>
              </a:r>
            </a:p>
          </p:txBody>
        </p:sp>
        <p:sp>
          <p:nvSpPr>
            <p:cNvPr id="14" name="TextBox 13"/>
            <p:cNvSpPr txBox="1"/>
            <p:nvPr/>
          </p:nvSpPr>
          <p:spPr>
            <a:xfrm>
              <a:off x="1784515" y="2990071"/>
              <a:ext cx="1521912" cy="369332"/>
            </a:xfrm>
            <a:prstGeom prst="rect">
              <a:avLst/>
            </a:prstGeom>
            <a:noFill/>
          </p:spPr>
          <p:txBody>
            <a:bodyPr wrap="square" rtlCol="0">
              <a:spAutoFit/>
            </a:bodyPr>
            <a:lstStyle/>
            <a:p>
              <a:r>
                <a:rPr lang="en-US"/>
                <a:t>Trustworthy</a:t>
              </a:r>
            </a:p>
          </p:txBody>
        </p:sp>
        <p:sp>
          <p:nvSpPr>
            <p:cNvPr id="15" name="TextBox 14"/>
            <p:cNvSpPr txBox="1"/>
            <p:nvPr/>
          </p:nvSpPr>
          <p:spPr>
            <a:xfrm>
              <a:off x="1773211" y="4124010"/>
              <a:ext cx="1521912" cy="646331"/>
            </a:xfrm>
            <a:prstGeom prst="rect">
              <a:avLst/>
            </a:prstGeom>
            <a:noFill/>
          </p:spPr>
          <p:txBody>
            <a:bodyPr wrap="square" rtlCol="0">
              <a:spAutoFit/>
            </a:bodyPr>
            <a:lstStyle/>
            <a:p>
              <a:r>
                <a:rPr lang="en-US"/>
                <a:t>Strengths-based</a:t>
              </a:r>
            </a:p>
          </p:txBody>
        </p:sp>
        <p:sp>
          <p:nvSpPr>
            <p:cNvPr id="16" name="TextBox 15"/>
            <p:cNvSpPr txBox="1"/>
            <p:nvPr/>
          </p:nvSpPr>
          <p:spPr>
            <a:xfrm>
              <a:off x="5866878" y="4615124"/>
              <a:ext cx="1600200" cy="646331"/>
            </a:xfrm>
            <a:prstGeom prst="rect">
              <a:avLst/>
            </a:prstGeom>
            <a:noFill/>
          </p:spPr>
          <p:txBody>
            <a:bodyPr wrap="square" rtlCol="0">
              <a:spAutoFit/>
            </a:bodyPr>
            <a:lstStyle/>
            <a:p>
              <a:r>
                <a:rPr lang="en-US"/>
                <a:t>Appropriate expectations</a:t>
              </a:r>
            </a:p>
          </p:txBody>
        </p:sp>
        <p:sp>
          <p:nvSpPr>
            <p:cNvPr id="18" name="TextBox 17"/>
            <p:cNvSpPr txBox="1"/>
            <p:nvPr/>
          </p:nvSpPr>
          <p:spPr>
            <a:xfrm>
              <a:off x="2209800" y="5468034"/>
              <a:ext cx="1447800" cy="646331"/>
            </a:xfrm>
            <a:prstGeom prst="rect">
              <a:avLst/>
            </a:prstGeom>
            <a:noFill/>
          </p:spPr>
          <p:txBody>
            <a:bodyPr wrap="square" rtlCol="0">
              <a:spAutoFit/>
            </a:bodyPr>
            <a:lstStyle/>
            <a:p>
              <a:r>
                <a:rPr lang="en-US"/>
                <a:t>Healthy boundaries</a:t>
              </a:r>
            </a:p>
          </p:txBody>
        </p:sp>
      </p:grpSp>
      <p:sp>
        <p:nvSpPr>
          <p:cNvPr id="20" name="TextBox 19"/>
          <p:cNvSpPr txBox="1"/>
          <p:nvPr/>
        </p:nvSpPr>
        <p:spPr>
          <a:xfrm>
            <a:off x="5296688" y="5662334"/>
            <a:ext cx="1950162" cy="646331"/>
          </a:xfrm>
          <a:prstGeom prst="rect">
            <a:avLst/>
          </a:prstGeom>
          <a:noFill/>
        </p:spPr>
        <p:txBody>
          <a:bodyPr wrap="square" rtlCol="0">
            <a:spAutoFit/>
          </a:bodyPr>
          <a:lstStyle/>
          <a:p>
            <a:r>
              <a:rPr lang="en-US"/>
              <a:t>Good Communicator</a:t>
            </a:r>
          </a:p>
        </p:txBody>
      </p:sp>
      <p:cxnSp>
        <p:nvCxnSpPr>
          <p:cNvPr id="4" name="Straight Connector 3">
            <a:extLst>
              <a:ext uri="{FF2B5EF4-FFF2-40B4-BE49-F238E27FC236}">
                <a16:creationId xmlns:a16="http://schemas.microsoft.com/office/drawing/2014/main" id="{1DD1A268-FDE2-4FB2-BF7F-F523406A4ADA}"/>
              </a:ext>
            </a:extLst>
          </p:cNvPr>
          <p:cNvCxnSpPr/>
          <p:nvPr/>
        </p:nvCxnSpPr>
        <p:spPr>
          <a:xfrm>
            <a:off x="457200" y="1219200"/>
            <a:ext cx="76200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125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000"/>
              <a:t>Mentoring Life Cycle</a:t>
            </a:r>
          </a:p>
        </p:txBody>
      </p:sp>
      <p:pic>
        <p:nvPicPr>
          <p:cNvPr id="9" name="Content Placeholder 8"/>
          <p:cNvPicPr>
            <a:picLocks noGrp="1" noChangeAspect="1"/>
          </p:cNvPicPr>
          <p:nvPr>
            <p:ph idx="1"/>
          </p:nvPr>
        </p:nvPicPr>
        <p:blipFill>
          <a:blip r:embed="rId3"/>
          <a:stretch>
            <a:fillRect/>
          </a:stretch>
        </p:blipFill>
        <p:spPr>
          <a:xfrm>
            <a:off x="1123490" y="1825625"/>
            <a:ext cx="6897019" cy="4351338"/>
          </a:xfrm>
          <a:prstGeom prst="rect">
            <a:avLst/>
          </a:prstGeom>
        </p:spPr>
      </p:pic>
      <p:sp>
        <p:nvSpPr>
          <p:cNvPr id="16" name="Rectangle 15">
            <a:extLst>
              <a:ext uri="{FF2B5EF4-FFF2-40B4-BE49-F238E27FC236}">
                <a16:creationId xmlns:a16="http://schemas.microsoft.com/office/drawing/2014/main" id="{78930F40-B252-4ACF-864A-32533CDFFAB5}"/>
              </a:ext>
            </a:extLst>
          </p:cNvPr>
          <p:cNvSpPr/>
          <p:nvPr/>
        </p:nvSpPr>
        <p:spPr>
          <a:xfrm>
            <a:off x="628650" y="323015"/>
            <a:ext cx="620072" cy="84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63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253397"/>
            <a:ext cx="7886700" cy="1273233"/>
          </a:xfrm>
        </p:spPr>
        <p:txBody>
          <a:bodyPr>
            <a:normAutofit/>
          </a:bodyPr>
          <a:lstStyle/>
          <a:p>
            <a:pPr>
              <a:lnSpc>
                <a:spcPct val="100000"/>
              </a:lnSpc>
            </a:pPr>
            <a:r>
              <a:rPr lang="en-US" sz="3500"/>
              <a:t>Best Practices for Mentoring     Karen Youth</a:t>
            </a:r>
          </a:p>
        </p:txBody>
      </p:sp>
      <p:sp>
        <p:nvSpPr>
          <p:cNvPr id="16" name="Rectangle 15">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533400" y="2152998"/>
            <a:ext cx="7886700" cy="3694176"/>
          </a:xfrm>
        </p:spPr>
        <p:txBody>
          <a:bodyPr>
            <a:normAutofit lnSpcReduction="10000"/>
          </a:bodyPr>
          <a:lstStyle/>
          <a:p>
            <a:pPr>
              <a:lnSpc>
                <a:spcPct val="100000"/>
              </a:lnSpc>
            </a:pPr>
            <a:r>
              <a:rPr lang="en-US" sz="2200"/>
              <a:t>Take the time to LISTEN </a:t>
            </a:r>
          </a:p>
          <a:p>
            <a:pPr>
              <a:lnSpc>
                <a:spcPct val="100000"/>
              </a:lnSpc>
            </a:pPr>
            <a:r>
              <a:rPr lang="en-US" sz="2200"/>
              <a:t>Consider grief or loss</a:t>
            </a:r>
          </a:p>
          <a:p>
            <a:pPr>
              <a:lnSpc>
                <a:spcPct val="100000"/>
              </a:lnSpc>
            </a:pPr>
            <a:r>
              <a:rPr lang="en-US" sz="2200"/>
              <a:t>Encourage maintenance of Karen culture as they adapt to living here</a:t>
            </a:r>
          </a:p>
          <a:p>
            <a:pPr>
              <a:lnSpc>
                <a:spcPct val="100000"/>
              </a:lnSpc>
            </a:pPr>
            <a:r>
              <a:rPr lang="en-US" sz="2200"/>
              <a:t>Support academic success and educational process</a:t>
            </a:r>
          </a:p>
          <a:p>
            <a:pPr>
              <a:lnSpc>
                <a:spcPct val="100000"/>
              </a:lnSpc>
            </a:pPr>
            <a:r>
              <a:rPr lang="en-US" sz="2200"/>
              <a:t>Be flexible and creative</a:t>
            </a:r>
          </a:p>
          <a:p>
            <a:pPr>
              <a:lnSpc>
                <a:spcPct val="100000"/>
              </a:lnSpc>
            </a:pPr>
            <a:r>
              <a:rPr lang="en-US" sz="2200"/>
              <a:t>Recognize/respond when your mentee exhibits behaviors of concern </a:t>
            </a:r>
          </a:p>
          <a:p>
            <a:pPr>
              <a:lnSpc>
                <a:spcPct val="100000"/>
              </a:lnSpc>
            </a:pPr>
            <a:r>
              <a:rPr lang="en-US" sz="2200"/>
              <a:t>Help your mentee reach </a:t>
            </a:r>
            <a:r>
              <a:rPr lang="en-US" sz="2200" i="1"/>
              <a:t>their</a:t>
            </a:r>
            <a:r>
              <a:rPr lang="en-US" sz="2200"/>
              <a:t> goals</a:t>
            </a:r>
          </a:p>
          <a:p>
            <a:endParaRPr lang="en-US" sz="1900"/>
          </a:p>
        </p:txBody>
      </p:sp>
      <p:pic>
        <p:nvPicPr>
          <p:cNvPr id="5" name="Picture 4"/>
          <p:cNvPicPr>
            <a:picLocks noChangeAspect="1"/>
          </p:cNvPicPr>
          <p:nvPr/>
        </p:nvPicPr>
        <p:blipFill>
          <a:blip r:embed="rId3"/>
          <a:stretch>
            <a:fillRect/>
          </a:stretch>
        </p:blipFill>
        <p:spPr>
          <a:xfrm>
            <a:off x="6571247" y="4872768"/>
            <a:ext cx="2019300" cy="1867731"/>
          </a:xfrm>
          <a:prstGeom prst="rect">
            <a:avLst/>
          </a:prstGeom>
        </p:spPr>
      </p:pic>
    </p:spTree>
    <p:extLst>
      <p:ext uri="{BB962C8B-B14F-4D97-AF65-F5344CB8AC3E}">
        <p14:creationId xmlns:p14="http://schemas.microsoft.com/office/powerpoint/2010/main" val="2985182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 name="Content Placeholder 44" descr="A group of people that are standing in the grass&#10;&#10;Description automatically generated">
            <a:extLst>
              <a:ext uri="{FF2B5EF4-FFF2-40B4-BE49-F238E27FC236}">
                <a16:creationId xmlns:a16="http://schemas.microsoft.com/office/drawing/2014/main" id="{FAD6D82E-612E-41E3-8ACD-D5B8AB37342D}"/>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59" name="Rectangle 5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C03F2-2CF4-4DE0-8DEB-A384982D58E4}"/>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defTabSz="914400"/>
            <a:r>
              <a:rPr lang="en-US" sz="3600">
                <a:solidFill>
                  <a:schemeClr val="accent4"/>
                </a:solidFill>
              </a:rPr>
              <a:t>Our Youth’s Strengths &amp; Challenges</a:t>
            </a:r>
          </a:p>
        </p:txBody>
      </p:sp>
      <p:cxnSp>
        <p:nvCxnSpPr>
          <p:cNvPr id="61" name="Straight Connector 6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141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group of people that are standing in the grass&#10;&#10;Description automatically generated">
            <a:extLst>
              <a:ext uri="{FF2B5EF4-FFF2-40B4-BE49-F238E27FC236}">
                <a16:creationId xmlns:a16="http://schemas.microsoft.com/office/drawing/2014/main" id="{EDD1B55B-930F-4CBF-B5B9-838D78DC9004}"/>
              </a:ext>
            </a:extLst>
          </p:cNvPr>
          <p:cNvPicPr>
            <a:picLocks noGrp="1" noChangeAspect="1"/>
          </p:cNvPicPr>
          <p:nvPr>
            <p:ph sz="half" idx="1"/>
          </p:nvPr>
        </p:nvPicPr>
        <p:blipFill rotWithShape="1">
          <a:blip r:embed="rId2" cstate="print">
            <a:alphaModFix amt="35000"/>
            <a:extLst>
              <a:ext uri="{28A0092B-C50C-407E-A947-70E740481C1C}">
                <a14:useLocalDpi xmlns:a14="http://schemas.microsoft.com/office/drawing/2010/main" val="0"/>
              </a:ext>
            </a:extLst>
          </a:blip>
          <a:srcRect t="35"/>
          <a:stretch/>
        </p:blipFill>
        <p:spPr>
          <a:xfrm>
            <a:off x="-3182" y="10"/>
            <a:ext cx="9147182" cy="6857990"/>
          </a:xfrm>
          <a:prstGeom prst="rect">
            <a:avLst/>
          </a:prstGeom>
        </p:spPr>
      </p:pic>
      <p:sp>
        <p:nvSpPr>
          <p:cNvPr id="4" name="Content Placeholder 3">
            <a:extLst>
              <a:ext uri="{FF2B5EF4-FFF2-40B4-BE49-F238E27FC236}">
                <a16:creationId xmlns:a16="http://schemas.microsoft.com/office/drawing/2014/main" id="{2D4FDB14-8D75-4C1D-9B65-D36A4C092207}"/>
              </a:ext>
            </a:extLst>
          </p:cNvPr>
          <p:cNvSpPr>
            <a:spLocks noGrp="1"/>
          </p:cNvSpPr>
          <p:nvPr>
            <p:ph sz="half" idx="2"/>
          </p:nvPr>
        </p:nvSpPr>
        <p:spPr>
          <a:xfrm>
            <a:off x="427955" y="561846"/>
            <a:ext cx="4255611" cy="5328788"/>
          </a:xfrm>
        </p:spPr>
        <p:txBody>
          <a:bodyPr vert="horz" lIns="91440" tIns="45720" rIns="91440" bIns="45720" rtlCol="0">
            <a:normAutofit/>
          </a:bodyPr>
          <a:lstStyle/>
          <a:p>
            <a:pPr marL="0" indent="0" defTabSz="914400">
              <a:lnSpc>
                <a:spcPct val="100000"/>
              </a:lnSpc>
              <a:buNone/>
            </a:pPr>
            <a:r>
              <a:rPr lang="en-US" sz="3200" b="1">
                <a:solidFill>
                  <a:schemeClr val="accent4"/>
                </a:solidFill>
              </a:rPr>
              <a:t>Strengths and Assets</a:t>
            </a:r>
          </a:p>
          <a:p>
            <a:pPr marL="0" indent="0">
              <a:lnSpc>
                <a:spcPct val="100000"/>
              </a:lnSpc>
              <a:buNone/>
            </a:pPr>
            <a:endParaRPr lang="en-US" sz="2000" b="1"/>
          </a:p>
          <a:p>
            <a:pPr>
              <a:lnSpc>
                <a:spcPct val="100000"/>
              </a:lnSpc>
            </a:pPr>
            <a:r>
              <a:rPr lang="en-US" sz="2200">
                <a:solidFill>
                  <a:schemeClr val="accent4">
                    <a:lumMod val="75000"/>
                  </a:schemeClr>
                </a:solidFill>
              </a:rPr>
              <a:t>Cultural and family values</a:t>
            </a:r>
          </a:p>
          <a:p>
            <a:pPr>
              <a:lnSpc>
                <a:spcPct val="100000"/>
              </a:lnSpc>
            </a:pPr>
            <a:r>
              <a:rPr lang="en-US" sz="2200">
                <a:solidFill>
                  <a:schemeClr val="accent4">
                    <a:lumMod val="75000"/>
                  </a:schemeClr>
                </a:solidFill>
              </a:rPr>
              <a:t>Bilingualism</a:t>
            </a:r>
          </a:p>
          <a:p>
            <a:pPr>
              <a:lnSpc>
                <a:spcPct val="100000"/>
              </a:lnSpc>
            </a:pPr>
            <a:r>
              <a:rPr lang="en-US" sz="2200">
                <a:solidFill>
                  <a:schemeClr val="accent4">
                    <a:lumMod val="75000"/>
                  </a:schemeClr>
                </a:solidFill>
              </a:rPr>
              <a:t>Sense of resiliency and flexibility</a:t>
            </a:r>
          </a:p>
          <a:p>
            <a:pPr>
              <a:lnSpc>
                <a:spcPct val="100000"/>
              </a:lnSpc>
            </a:pPr>
            <a:r>
              <a:rPr lang="en-US" sz="2200">
                <a:solidFill>
                  <a:schemeClr val="accent4">
                    <a:lumMod val="75000"/>
                  </a:schemeClr>
                </a:solidFill>
              </a:rPr>
              <a:t>Ability to navigate through cultural demands</a:t>
            </a:r>
          </a:p>
          <a:p>
            <a:pPr>
              <a:lnSpc>
                <a:spcPct val="100000"/>
              </a:lnSpc>
            </a:pPr>
            <a:r>
              <a:rPr lang="en-US" sz="2200">
                <a:solidFill>
                  <a:schemeClr val="accent4">
                    <a:lumMod val="75000"/>
                  </a:schemeClr>
                </a:solidFill>
              </a:rPr>
              <a:t>Value of education</a:t>
            </a:r>
          </a:p>
          <a:p>
            <a:pPr>
              <a:lnSpc>
                <a:spcPct val="100000"/>
              </a:lnSpc>
            </a:pPr>
            <a:r>
              <a:rPr lang="en-US" sz="2200">
                <a:solidFill>
                  <a:schemeClr val="accent4">
                    <a:lumMod val="75000"/>
                  </a:schemeClr>
                </a:solidFill>
              </a:rPr>
              <a:t>Respect elders and teachers</a:t>
            </a:r>
          </a:p>
          <a:p>
            <a:pPr>
              <a:lnSpc>
                <a:spcPct val="100000"/>
              </a:lnSpc>
            </a:pPr>
            <a:r>
              <a:rPr lang="en-US" sz="2200">
                <a:solidFill>
                  <a:schemeClr val="accent4">
                    <a:lumMod val="75000"/>
                  </a:schemeClr>
                </a:solidFill>
              </a:rPr>
              <a:t>Athleticism </a:t>
            </a:r>
          </a:p>
          <a:p>
            <a:pPr marL="0" indent="0" defTabSz="914400">
              <a:buNone/>
            </a:pPr>
            <a:endParaRPr lang="en-US" sz="1700"/>
          </a:p>
        </p:txBody>
      </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AEF1D2-DA15-4F44-BFB8-C4EA142224FD}"/>
              </a:ext>
            </a:extLst>
          </p:cNvPr>
          <p:cNvSpPr txBox="1"/>
          <p:nvPr/>
        </p:nvSpPr>
        <p:spPr>
          <a:xfrm>
            <a:off x="4834874" y="561846"/>
            <a:ext cx="4157818" cy="4985980"/>
          </a:xfrm>
          <a:prstGeom prst="rect">
            <a:avLst/>
          </a:prstGeom>
          <a:noFill/>
        </p:spPr>
        <p:txBody>
          <a:bodyPr wrap="square" rtlCol="0">
            <a:spAutoFit/>
          </a:bodyPr>
          <a:lstStyle/>
          <a:p>
            <a:r>
              <a:rPr lang="en-US" sz="3200" b="1">
                <a:solidFill>
                  <a:schemeClr val="accent4"/>
                </a:solidFill>
              </a:rPr>
              <a:t>Challenges Faced</a:t>
            </a:r>
          </a:p>
          <a:p>
            <a:endParaRPr lang="en-US" sz="2800" b="1"/>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Exclusion</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Poverty</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Separation</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Adjustment</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Traumatic experiences</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Discrimination/bullying</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Disconnect from education</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Intergenerational conflict</a:t>
            </a:r>
          </a:p>
          <a:p>
            <a:pPr marL="171450" lvl="0" indent="-171450" defTabSz="685800">
              <a:spcBef>
                <a:spcPts val="750"/>
              </a:spcBef>
              <a:buFont typeface="Arial" panose="020B0604020202020204" pitchFamily="34" charset="0"/>
              <a:buChar char="•"/>
            </a:pPr>
            <a:r>
              <a:rPr lang="en-US" sz="2200">
                <a:solidFill>
                  <a:schemeClr val="accent4">
                    <a:lumMod val="75000"/>
                  </a:schemeClr>
                </a:solidFill>
              </a:rPr>
              <a:t>Drug use/gangs</a:t>
            </a:r>
          </a:p>
        </p:txBody>
      </p:sp>
    </p:spTree>
    <p:extLst>
      <p:ext uri="{BB962C8B-B14F-4D97-AF65-F5344CB8AC3E}">
        <p14:creationId xmlns:p14="http://schemas.microsoft.com/office/powerpoint/2010/main" val="3099005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4400" kern="1200">
                <a:solidFill>
                  <a:schemeClr val="accent4"/>
                </a:solidFill>
                <a:latin typeface="+mj-lt"/>
                <a:ea typeface="+mj-ea"/>
                <a:cs typeface="+mj-cs"/>
              </a:rPr>
              <a:t>Parent-Child Role Reversals</a:t>
            </a:r>
          </a:p>
        </p:txBody>
      </p:sp>
      <p:sp>
        <p:nvSpPr>
          <p:cNvPr id="55"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sz="half" idx="1"/>
          </p:nvPr>
        </p:nvSpPr>
        <p:spPr>
          <a:xfrm>
            <a:off x="914400" y="1825625"/>
            <a:ext cx="7696200" cy="4351338"/>
          </a:xfrm>
        </p:spPr>
        <p:txBody>
          <a:bodyPr vert="horz" lIns="91440" tIns="45720" rIns="91440" bIns="45720" rtlCol="0">
            <a:normAutofit/>
          </a:bodyPr>
          <a:lstStyle/>
          <a:p>
            <a:pPr marL="0" indent="0" defTabSz="914400">
              <a:lnSpc>
                <a:spcPct val="100000"/>
              </a:lnSpc>
              <a:buNone/>
            </a:pPr>
            <a:r>
              <a:rPr lang="en-US" sz="2400"/>
              <a:t>“Many [Karen] youth are faced with parent-child role reversals because they speak and understand English much better than their parents. When this happens, a young person might be placed in the position of translating basic needs for their parents – to teachers, doctors or family advocates. This responsibility has the potential of changing parent/child dynamics.” (</a:t>
            </a:r>
            <a:r>
              <a:rPr lang="en-US" sz="2400" i="1"/>
              <a:t>Mentoring Immigrant &amp; Refugee Youth</a:t>
            </a:r>
            <a:r>
              <a:rPr lang="en-US" sz="2400"/>
              <a:t>, pg. 6)</a:t>
            </a:r>
          </a:p>
        </p:txBody>
      </p:sp>
      <p:sp>
        <p:nvSpPr>
          <p:cNvPr id="5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994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F51B93FB-6B09-5C62-F4E6-6900F6A4930D}"/>
              </a:ext>
            </a:extLst>
          </p:cNvPr>
          <p:cNvPicPr>
            <a:picLocks noChangeAspect="1"/>
          </p:cNvPicPr>
          <p:nvPr/>
        </p:nvPicPr>
        <p:blipFill>
          <a:blip r:embed="rId3">
            <a:extLst>
              <a:ext uri="{28A0092B-C50C-407E-A947-70E740481C1C}">
                <a14:useLocalDpi xmlns:a14="http://schemas.microsoft.com/office/drawing/2010/main" val="0"/>
              </a:ext>
            </a:extLst>
          </a:blip>
          <a:srcRect t="5060"/>
          <a:stretch/>
        </p:blipFill>
        <p:spPr>
          <a:xfrm>
            <a:off x="240030" y="320040"/>
            <a:ext cx="8661654" cy="5485037"/>
          </a:xfrm>
          <a:prstGeom prst="rect">
            <a:avLst/>
          </a:prstGeom>
        </p:spPr>
      </p:pic>
      <p:sp>
        <p:nvSpPr>
          <p:cNvPr id="61" name="Rectangle 60">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FC6F0A-B391-43F8-A405-BFF9931DF8ED}"/>
              </a:ext>
            </a:extLst>
          </p:cNvPr>
          <p:cNvSpPr>
            <a:spLocks noGrp="1"/>
          </p:cNvSpPr>
          <p:nvPr>
            <p:ph type="title"/>
          </p:nvPr>
        </p:nvSpPr>
        <p:spPr>
          <a:xfrm>
            <a:off x="539014" y="5091762"/>
            <a:ext cx="5613590" cy="1264588"/>
          </a:xfrm>
        </p:spPr>
        <p:txBody>
          <a:bodyPr vert="horz" lIns="91440" tIns="45720" rIns="91440" bIns="45720" rtlCol="0" anchor="ctr">
            <a:normAutofit/>
          </a:bodyPr>
          <a:lstStyle/>
          <a:p>
            <a:pPr algn="r" defTabSz="914400"/>
            <a:r>
              <a:rPr lang="en-US" sz="4200">
                <a:solidFill>
                  <a:srgbClr val="FFFFFF"/>
                </a:solidFill>
              </a:rPr>
              <a:t>KOM Overview</a:t>
            </a:r>
          </a:p>
        </p:txBody>
      </p:sp>
      <p:cxnSp>
        <p:nvCxnSpPr>
          <p:cNvPr id="63" name="Straight Connector 62">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44901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7">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F337F71-8D4B-57DA-A738-DBF578F41F45}"/>
              </a:ext>
            </a:extLst>
          </p:cNvPr>
          <p:cNvSpPr>
            <a:spLocks noGrp="1"/>
          </p:cNvSpPr>
          <p:nvPr>
            <p:ph type="title"/>
          </p:nvPr>
        </p:nvSpPr>
        <p:spPr>
          <a:xfrm>
            <a:off x="4663439" y="669925"/>
            <a:ext cx="3476707" cy="1325563"/>
          </a:xfrm>
        </p:spPr>
        <p:txBody>
          <a:bodyPr anchor="b">
            <a:normAutofit/>
          </a:bodyPr>
          <a:lstStyle/>
          <a:p>
            <a:r>
              <a:rPr lang="en-US">
                <a:solidFill>
                  <a:schemeClr val="bg1"/>
                </a:solidFill>
              </a:rPr>
              <a:t>Mentor Reflections</a:t>
            </a:r>
          </a:p>
        </p:txBody>
      </p:sp>
      <p:pic>
        <p:nvPicPr>
          <p:cNvPr id="8" name="Picture 7" descr="A group of people posing for the camera&#10;&#10;Description automatically generated">
            <a:extLst>
              <a:ext uri="{FF2B5EF4-FFF2-40B4-BE49-F238E27FC236}">
                <a16:creationId xmlns:a16="http://schemas.microsoft.com/office/drawing/2014/main" id="{B2CF5A43-252C-AE32-7108-56DFBE657B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5"/>
          <a:stretch/>
        </p:blipFill>
        <p:spPr>
          <a:xfrm>
            <a:off x="0" y="1811507"/>
            <a:ext cx="4314826" cy="3234985"/>
          </a:xfrm>
          <a:prstGeom prst="rect">
            <a:avLst/>
          </a:prstGeom>
        </p:spPr>
      </p:pic>
      <p:cxnSp>
        <p:nvCxnSpPr>
          <p:cNvPr id="34" name="Straight Connector 29">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7187"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663440" y="2026340"/>
            <a:ext cx="44805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B74E70-FBE8-2699-81FF-8561DD4E7B39}"/>
              </a:ext>
            </a:extLst>
          </p:cNvPr>
          <p:cNvSpPr txBox="1"/>
          <p:nvPr/>
        </p:nvSpPr>
        <p:spPr>
          <a:xfrm>
            <a:off x="712390" y="5418750"/>
            <a:ext cx="7427756" cy="923330"/>
          </a:xfrm>
          <a:prstGeom prst="rect">
            <a:avLst/>
          </a:prstGeom>
          <a:noFill/>
        </p:spPr>
        <p:txBody>
          <a:bodyPr wrap="square" rtlCol="0">
            <a:spAutoFit/>
          </a:bodyPr>
          <a:lstStyle/>
          <a:p>
            <a:r>
              <a:rPr lang="en-US" sz="1800">
                <a:solidFill>
                  <a:schemeClr val="bg1"/>
                </a:solidFill>
              </a:rPr>
              <a:t>“I simply enjoyed just spending time with the students, laughing, and playing games. Once the students came out of their shell it was really fun!”</a:t>
            </a:r>
          </a:p>
        </p:txBody>
      </p:sp>
      <p:sp>
        <p:nvSpPr>
          <p:cNvPr id="10" name="TextBox 9">
            <a:extLst>
              <a:ext uri="{FF2B5EF4-FFF2-40B4-BE49-F238E27FC236}">
                <a16:creationId xmlns:a16="http://schemas.microsoft.com/office/drawing/2014/main" id="{1B3EB638-DF36-05C1-630D-4AB9A9B0B0CF}"/>
              </a:ext>
            </a:extLst>
          </p:cNvPr>
          <p:cNvSpPr txBox="1"/>
          <p:nvPr/>
        </p:nvSpPr>
        <p:spPr>
          <a:xfrm>
            <a:off x="4663439" y="2307265"/>
            <a:ext cx="4055258" cy="2800767"/>
          </a:xfrm>
          <a:prstGeom prst="rect">
            <a:avLst/>
          </a:prstGeom>
          <a:noFill/>
        </p:spPr>
        <p:txBody>
          <a:bodyPr wrap="square" rtlCol="0">
            <a:spAutoFit/>
          </a:bodyPr>
          <a:lstStyle/>
          <a:p>
            <a:r>
              <a:rPr lang="en-US" sz="1600">
                <a:solidFill>
                  <a:schemeClr val="bg1"/>
                </a:solidFill>
              </a:rPr>
              <a:t>“Talking and opening up got easier. Both of our mentees were very reserved and shy the first few meetings. [Mentee’s name] has been reaching out to us about what’s going on in her life. She asked us for tips about her job interview, and what it’s like living at college. [Mentee’s name] is a little more comfortable to joke around and show us some drawings now, and he asks us more questions.”</a:t>
            </a:r>
          </a:p>
        </p:txBody>
      </p:sp>
    </p:spTree>
    <p:extLst>
      <p:ext uri="{BB962C8B-B14F-4D97-AF65-F5344CB8AC3E}">
        <p14:creationId xmlns:p14="http://schemas.microsoft.com/office/powerpoint/2010/main" val="2911200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91" y="320675"/>
            <a:ext cx="8070111" cy="1325563"/>
          </a:xfrm>
        </p:spPr>
        <p:txBody>
          <a:bodyPr>
            <a:normAutofit/>
          </a:bodyPr>
          <a:lstStyle/>
          <a:p>
            <a:r>
              <a:rPr lang="en-US" sz="4000"/>
              <a:t>What can I do with my mentee in-person?</a:t>
            </a:r>
          </a:p>
        </p:txBody>
      </p:sp>
      <p:graphicFrame>
        <p:nvGraphicFramePr>
          <p:cNvPr id="6" name="Content Placeholder 2">
            <a:extLst>
              <a:ext uri="{FF2B5EF4-FFF2-40B4-BE49-F238E27FC236}">
                <a16:creationId xmlns:a16="http://schemas.microsoft.com/office/drawing/2014/main" id="{0643B7A8-7A82-499E-9E36-3C059ED9C941}"/>
              </a:ext>
            </a:extLst>
          </p:cNvPr>
          <p:cNvGraphicFramePr>
            <a:graphicFrameLocks noGrp="1"/>
          </p:cNvGraphicFramePr>
          <p:nvPr>
            <p:ph idx="1"/>
            <p:extLst>
              <p:ext uri="{D42A27DB-BD31-4B8C-83A1-F6EECF244321}">
                <p14:modId xmlns:p14="http://schemas.microsoft.com/office/powerpoint/2010/main" val="2430285968"/>
              </p:ext>
            </p:extLst>
          </p:nvPr>
        </p:nvGraphicFramePr>
        <p:xfrm>
          <a:off x="293534" y="1825625"/>
          <a:ext cx="855561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3799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9" name="Picture 18" descr="A picture containing text, computer, clipart, display&#10;&#10;Description automatically generated">
            <a:extLst>
              <a:ext uri="{FF2B5EF4-FFF2-40B4-BE49-F238E27FC236}">
                <a16:creationId xmlns:a16="http://schemas.microsoft.com/office/drawing/2014/main" id="{560EB4B2-65F4-4A4C-9160-7FE47D803D1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64" r="14646"/>
          <a:stretch/>
        </p:blipFill>
        <p:spPr>
          <a:xfrm>
            <a:off x="20" y="10"/>
            <a:ext cx="7460291" cy="6857990"/>
          </a:xfrm>
          <a:prstGeom prst="rect">
            <a:avLst/>
          </a:prstGeom>
        </p:spPr>
      </p:pic>
      <p:sp>
        <p:nvSpPr>
          <p:cNvPr id="73" name="Freeform: Shape 7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5" name="Freeform: Shape 7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77" name="Freeform: Shape 7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B5DBAA7-6424-49A9-9E7B-51D87239E94D}"/>
              </a:ext>
            </a:extLst>
          </p:cNvPr>
          <p:cNvSpPr>
            <a:spLocks noGrp="1"/>
          </p:cNvSpPr>
          <p:nvPr>
            <p:ph type="title"/>
          </p:nvPr>
        </p:nvSpPr>
        <p:spPr>
          <a:xfrm>
            <a:off x="6035040" y="1045597"/>
            <a:ext cx="2725309" cy="1588422"/>
          </a:xfrm>
        </p:spPr>
        <p:txBody>
          <a:bodyPr anchor="b">
            <a:normAutofit/>
          </a:bodyPr>
          <a:lstStyle/>
          <a:p>
            <a:r>
              <a:rPr lang="en-US" sz="3100"/>
              <a:t>Virtual Mentorship</a:t>
            </a:r>
          </a:p>
        </p:txBody>
      </p:sp>
      <p:sp>
        <p:nvSpPr>
          <p:cNvPr id="3" name="Content Placeholder 2">
            <a:extLst>
              <a:ext uri="{FF2B5EF4-FFF2-40B4-BE49-F238E27FC236}">
                <a16:creationId xmlns:a16="http://schemas.microsoft.com/office/drawing/2014/main" id="{C269A784-4771-4498-9528-BE8ECEA11D46}"/>
              </a:ext>
            </a:extLst>
          </p:cNvPr>
          <p:cNvSpPr>
            <a:spLocks noGrp="1"/>
          </p:cNvSpPr>
          <p:nvPr>
            <p:ph idx="1"/>
          </p:nvPr>
        </p:nvSpPr>
        <p:spPr>
          <a:xfrm>
            <a:off x="6035039" y="2722729"/>
            <a:ext cx="2725310" cy="2889620"/>
          </a:xfrm>
        </p:spPr>
        <p:txBody>
          <a:bodyPr>
            <a:normAutofit lnSpcReduction="10000"/>
          </a:bodyPr>
          <a:lstStyle/>
          <a:p>
            <a:pPr marL="0" indent="0">
              <a:lnSpc>
                <a:spcPct val="100000"/>
              </a:lnSpc>
              <a:buNone/>
            </a:pPr>
            <a:r>
              <a:rPr lang="en-US" sz="2000"/>
              <a:t>Some mentorship activities can be held virtually if needed</a:t>
            </a:r>
          </a:p>
          <a:p>
            <a:pPr marL="0" indent="0">
              <a:lnSpc>
                <a:spcPct val="100000"/>
              </a:lnSpc>
              <a:buNone/>
            </a:pPr>
            <a:r>
              <a:rPr lang="en-US" sz="2000" b="1"/>
              <a:t>Ways of Connecting</a:t>
            </a:r>
          </a:p>
          <a:p>
            <a:pPr>
              <a:lnSpc>
                <a:spcPct val="100000"/>
              </a:lnSpc>
            </a:pPr>
            <a:r>
              <a:rPr lang="en-US" sz="2000"/>
              <a:t>Google Meet</a:t>
            </a:r>
          </a:p>
          <a:p>
            <a:pPr>
              <a:lnSpc>
                <a:spcPct val="100000"/>
              </a:lnSpc>
            </a:pPr>
            <a:r>
              <a:rPr lang="en-US" sz="2000"/>
              <a:t>Facebook</a:t>
            </a:r>
          </a:p>
          <a:p>
            <a:pPr>
              <a:lnSpc>
                <a:spcPct val="100000"/>
              </a:lnSpc>
            </a:pPr>
            <a:r>
              <a:rPr lang="en-US" sz="2000"/>
              <a:t>Phone</a:t>
            </a:r>
          </a:p>
        </p:txBody>
      </p:sp>
      <p:sp>
        <p:nvSpPr>
          <p:cNvPr id="21" name="TextBox 20">
            <a:extLst>
              <a:ext uri="{FF2B5EF4-FFF2-40B4-BE49-F238E27FC236}">
                <a16:creationId xmlns:a16="http://schemas.microsoft.com/office/drawing/2014/main" id="{ED61302A-9768-4762-A40B-3BD41568C4D0}"/>
              </a:ext>
            </a:extLst>
          </p:cNvPr>
          <p:cNvSpPr txBox="1"/>
          <p:nvPr/>
        </p:nvSpPr>
        <p:spPr>
          <a:xfrm>
            <a:off x="3614967" y="6657935"/>
            <a:ext cx="2850459" cy="200055"/>
          </a:xfrm>
          <a:prstGeom prst="rect">
            <a:avLst/>
          </a:prstGeom>
          <a:solidFill>
            <a:schemeClr val="accent1">
              <a:lumMod val="40000"/>
              <a:lumOff val="60000"/>
            </a:schemeClr>
          </a:solidFill>
        </p:spPr>
        <p:txBody>
          <a:bodyPr wrap="none" rtlCol="0">
            <a:spAutoFit/>
          </a:bodyPr>
          <a:lstStyle/>
          <a:p>
            <a:pPr algn="r">
              <a:spcAft>
                <a:spcPts val="600"/>
              </a:spcAft>
            </a:pPr>
            <a:r>
              <a:rPr lang="en-US" sz="700">
                <a:solidFill>
                  <a:srgbClr val="FFFFFF"/>
                </a:solidFill>
                <a:hlinkClick r:id="rId3" tooltip="https://www.peoplematters.in/article/leadership/heres-how-you-can-lead-virtual-teams-effectively-2715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991593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792" y="320675"/>
            <a:ext cx="8027580" cy="1325563"/>
          </a:xfrm>
        </p:spPr>
        <p:txBody>
          <a:bodyPr>
            <a:normAutofit/>
          </a:bodyPr>
          <a:lstStyle/>
          <a:p>
            <a:pPr>
              <a:lnSpc>
                <a:spcPct val="100000"/>
              </a:lnSpc>
            </a:pPr>
            <a:r>
              <a:rPr lang="en-US" sz="4000"/>
              <a:t>What can I do with my mentee online?</a:t>
            </a:r>
          </a:p>
        </p:txBody>
      </p:sp>
      <p:graphicFrame>
        <p:nvGraphicFramePr>
          <p:cNvPr id="6" name="Content Placeholder 2">
            <a:extLst>
              <a:ext uri="{FF2B5EF4-FFF2-40B4-BE49-F238E27FC236}">
                <a16:creationId xmlns:a16="http://schemas.microsoft.com/office/drawing/2014/main" id="{0643B7A8-7A82-499E-9E36-3C059ED9C941}"/>
              </a:ext>
            </a:extLst>
          </p:cNvPr>
          <p:cNvGraphicFramePr>
            <a:graphicFrameLocks noGrp="1"/>
          </p:cNvGraphicFramePr>
          <p:nvPr>
            <p:ph idx="1"/>
            <p:extLst>
              <p:ext uri="{D42A27DB-BD31-4B8C-83A1-F6EECF244321}">
                <p14:modId xmlns:p14="http://schemas.microsoft.com/office/powerpoint/2010/main" val="822580241"/>
              </p:ext>
            </p:extLst>
          </p:nvPr>
        </p:nvGraphicFramePr>
        <p:xfrm>
          <a:off x="293534" y="1825625"/>
          <a:ext cx="855561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259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A6F1B-1C8D-F9CA-7126-6DF6A7E85943}"/>
              </a:ext>
            </a:extLst>
          </p:cNvPr>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SPPS Calendar</a:t>
            </a:r>
          </a:p>
        </p:txBody>
      </p:sp>
      <p:graphicFrame>
        <p:nvGraphicFramePr>
          <p:cNvPr id="18" name="Content Placeholder 2">
            <a:extLst>
              <a:ext uri="{FF2B5EF4-FFF2-40B4-BE49-F238E27FC236}">
                <a16:creationId xmlns:a16="http://schemas.microsoft.com/office/drawing/2014/main" id="{BB335268-4A8E-8EC5-AEC2-A0996AE72DA7}"/>
              </a:ext>
            </a:extLst>
          </p:cNvPr>
          <p:cNvGraphicFramePr>
            <a:graphicFrameLocks noGrp="1"/>
          </p:cNvGraphicFramePr>
          <p:nvPr>
            <p:ph idx="1"/>
            <p:extLst>
              <p:ext uri="{D42A27DB-BD31-4B8C-83A1-F6EECF244321}">
                <p14:modId xmlns:p14="http://schemas.microsoft.com/office/powerpoint/2010/main" val="2845553476"/>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4188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0AEA5E00-C027-D33D-A0DF-34C58E5606A1}"/>
              </a:ext>
            </a:extLst>
          </p:cNvPr>
          <p:cNvPicPr>
            <a:picLocks noChangeAspect="1"/>
          </p:cNvPicPr>
          <p:nvPr/>
        </p:nvPicPr>
        <p:blipFill>
          <a:blip r:embed="rId2">
            <a:extLst>
              <a:ext uri="{28A0092B-C50C-407E-A947-70E740481C1C}">
                <a14:useLocalDpi xmlns:a14="http://schemas.microsoft.com/office/drawing/2010/main" val="0"/>
              </a:ext>
            </a:extLst>
          </a:blip>
          <a:srcRect l="11556" r="13444"/>
          <a:stretch/>
        </p:blipFill>
        <p:spPr>
          <a:xfrm>
            <a:off x="20" y="1"/>
            <a:ext cx="9143980"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29577868-FFD2-5CE1-6AB9-479F2A2B0A6C}"/>
              </a:ext>
            </a:extLst>
          </p:cNvPr>
          <p:cNvSpPr>
            <a:spLocks noGrp="1"/>
          </p:cNvSpPr>
          <p:nvPr>
            <p:ph type="title"/>
          </p:nvPr>
        </p:nvSpPr>
        <p:spPr>
          <a:xfrm>
            <a:off x="449863" y="5234320"/>
            <a:ext cx="5198489" cy="752217"/>
          </a:xfrm>
        </p:spPr>
        <p:txBody>
          <a:bodyPr vert="horz" lIns="91440" tIns="45720" rIns="91440" bIns="45720" rtlCol="0" anchor="b">
            <a:normAutofit/>
          </a:bodyPr>
          <a:lstStyle/>
          <a:p>
            <a:pPr defTabSz="914400"/>
            <a:r>
              <a:rPr lang="en-US" sz="2400">
                <a:solidFill>
                  <a:schemeClr val="tx1">
                    <a:lumMod val="85000"/>
                    <a:lumOff val="15000"/>
                  </a:schemeClr>
                </a:solidFill>
              </a:rPr>
              <a:t>Field Trip – Presidents’ Day Monday 2/17</a:t>
            </a:r>
          </a:p>
        </p:txBody>
      </p:sp>
      <p:sp>
        <p:nvSpPr>
          <p:cNvPr id="3" name="Content Placeholder 2">
            <a:extLst>
              <a:ext uri="{FF2B5EF4-FFF2-40B4-BE49-F238E27FC236}">
                <a16:creationId xmlns:a16="http://schemas.microsoft.com/office/drawing/2014/main" id="{07E97465-D89F-FAC3-1022-8690C7D4DAD2}"/>
              </a:ext>
            </a:extLst>
          </p:cNvPr>
          <p:cNvSpPr>
            <a:spLocks noGrp="1"/>
          </p:cNvSpPr>
          <p:nvPr>
            <p:ph idx="1"/>
          </p:nvPr>
        </p:nvSpPr>
        <p:spPr>
          <a:xfrm>
            <a:off x="449864" y="6059086"/>
            <a:ext cx="5198489" cy="349725"/>
          </a:xfrm>
        </p:spPr>
        <p:txBody>
          <a:bodyPr vert="horz" lIns="91440" tIns="45720" rIns="91440" bIns="45720" rtlCol="0" anchor="t">
            <a:normAutofit/>
          </a:bodyPr>
          <a:lstStyle/>
          <a:p>
            <a:pPr marL="0" indent="0" defTabSz="914400">
              <a:spcBef>
                <a:spcPts val="1000"/>
              </a:spcBef>
              <a:buNone/>
            </a:pPr>
            <a:r>
              <a:rPr lang="en-US" sz="1400">
                <a:solidFill>
                  <a:schemeClr val="tx1">
                    <a:lumMod val="85000"/>
                    <a:lumOff val="15000"/>
                  </a:schemeClr>
                </a:solidFill>
              </a:rPr>
              <a:t>Details TBD – let me know if you’re available!</a:t>
            </a:r>
          </a:p>
        </p:txBody>
      </p:sp>
    </p:spTree>
    <p:extLst>
      <p:ext uri="{BB962C8B-B14F-4D97-AF65-F5344CB8AC3E}">
        <p14:creationId xmlns:p14="http://schemas.microsoft.com/office/powerpoint/2010/main" val="212268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itting at a table&#10;&#10;Description automatically generated">
            <a:extLst>
              <a:ext uri="{FF2B5EF4-FFF2-40B4-BE49-F238E27FC236}">
                <a16:creationId xmlns:a16="http://schemas.microsoft.com/office/drawing/2014/main" id="{731F92CB-850F-4F22-8074-C949E1074B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75" b="19605"/>
          <a:stretch/>
        </p:blipFill>
        <p:spPr>
          <a:xfrm>
            <a:off x="20" y="10"/>
            <a:ext cx="9143980" cy="4465973"/>
          </a:xfrm>
          <a:prstGeom prst="rect">
            <a:avLst/>
          </a:prstGeom>
        </p:spPr>
      </p:pic>
      <p:sp>
        <p:nvSpPr>
          <p:cNvPr id="14" name="Rectangle: Rounded Corners 13">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081BE92-178C-4FD1-8FAD-4C4B471D277F}"/>
              </a:ext>
            </a:extLst>
          </p:cNvPr>
          <p:cNvSpPr>
            <a:spLocks noGrp="1"/>
          </p:cNvSpPr>
          <p:nvPr>
            <p:ph type="title"/>
          </p:nvPr>
        </p:nvSpPr>
        <p:spPr>
          <a:xfrm>
            <a:off x="228600" y="4205996"/>
            <a:ext cx="6808303" cy="536063"/>
          </a:xfrm>
        </p:spPr>
        <p:txBody>
          <a:bodyPr>
            <a:normAutofit fontScale="90000"/>
          </a:bodyPr>
          <a:lstStyle/>
          <a:p>
            <a:r>
              <a:rPr lang="en-US" sz="3000">
                <a:solidFill>
                  <a:schemeClr val="bg1"/>
                </a:solidFill>
              </a:rPr>
              <a:t>Karen Culture Presentation with KOM</a:t>
            </a:r>
          </a:p>
        </p:txBody>
      </p:sp>
      <p:sp>
        <p:nvSpPr>
          <p:cNvPr id="9" name="Content Placeholder 8">
            <a:extLst>
              <a:ext uri="{FF2B5EF4-FFF2-40B4-BE49-F238E27FC236}">
                <a16:creationId xmlns:a16="http://schemas.microsoft.com/office/drawing/2014/main" id="{8154BB24-C793-4962-9D66-77D2FCFB26DE}"/>
              </a:ext>
            </a:extLst>
          </p:cNvPr>
          <p:cNvSpPr>
            <a:spLocks noGrp="1"/>
          </p:cNvSpPr>
          <p:nvPr>
            <p:ph idx="1"/>
          </p:nvPr>
        </p:nvSpPr>
        <p:spPr>
          <a:xfrm>
            <a:off x="425195" y="4956314"/>
            <a:ext cx="6611707" cy="1749286"/>
          </a:xfrm>
        </p:spPr>
        <p:txBody>
          <a:bodyPr>
            <a:normAutofit/>
          </a:bodyPr>
          <a:lstStyle/>
          <a:p>
            <a:pPr>
              <a:lnSpc>
                <a:spcPct val="100000"/>
              </a:lnSpc>
            </a:pPr>
            <a:r>
              <a:rPr lang="en-US" sz="2400" b="1"/>
              <a:t>Friday, February 21</a:t>
            </a:r>
            <a:r>
              <a:rPr lang="en-US" sz="2400" b="1" baseline="30000"/>
              <a:t>st</a:t>
            </a:r>
            <a:r>
              <a:rPr lang="en-US" sz="2400" b="1"/>
              <a:t> 11:00am – 12:30pm on Zoom</a:t>
            </a:r>
          </a:p>
          <a:p>
            <a:pPr>
              <a:lnSpc>
                <a:spcPct val="100000"/>
              </a:lnSpc>
            </a:pPr>
            <a:r>
              <a:rPr lang="en-US" sz="2400"/>
              <a:t>RSVP on our website or scan the QR code</a:t>
            </a:r>
          </a:p>
        </p:txBody>
      </p:sp>
      <p:pic>
        <p:nvPicPr>
          <p:cNvPr id="7" name="Picture 6" descr="A qr code on a white background&#10;&#10;Description automatically generated">
            <a:extLst>
              <a:ext uri="{FF2B5EF4-FFF2-40B4-BE49-F238E27FC236}">
                <a16:creationId xmlns:a16="http://schemas.microsoft.com/office/drawing/2014/main" id="{737024F7-BB33-D89C-A9AB-F82C4BBBC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288" y="4729273"/>
            <a:ext cx="1976327" cy="1976327"/>
          </a:xfrm>
          <a:prstGeom prst="rect">
            <a:avLst/>
          </a:prstGeom>
        </p:spPr>
      </p:pic>
    </p:spTree>
    <p:extLst>
      <p:ext uri="{BB962C8B-B14F-4D97-AF65-F5344CB8AC3E}">
        <p14:creationId xmlns:p14="http://schemas.microsoft.com/office/powerpoint/2010/main" val="2153589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1435394"/>
            <a:ext cx="2919844" cy="1105111"/>
          </a:xfrm>
        </p:spPr>
        <p:txBody>
          <a:bodyPr vert="horz" lIns="91440" tIns="45720" rIns="91440" bIns="45720" rtlCol="0" anchor="t">
            <a:normAutofit/>
          </a:bodyPr>
          <a:lstStyle/>
          <a:p>
            <a:pPr defTabSz="914400"/>
            <a:r>
              <a:rPr lang="en-US" sz="3600" kern="1200">
                <a:solidFill>
                  <a:schemeClr val="tx1"/>
                </a:solidFill>
                <a:latin typeface="+mj-lt"/>
                <a:ea typeface="+mj-ea"/>
                <a:cs typeface="+mj-cs"/>
              </a:rPr>
              <a:t>May Picnic</a:t>
            </a:r>
          </a:p>
        </p:txBody>
      </p:sp>
      <p:cxnSp>
        <p:nvCxnSpPr>
          <p:cNvPr id="38" name="Straight Connector 3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71500" y="2551176"/>
            <a:ext cx="3128630" cy="3591207"/>
          </a:xfrm>
          <a:prstGeom prst="rect">
            <a:avLst/>
          </a:prstGeom>
        </p:spPr>
        <p:txBody>
          <a:bodyPr vert="horz" lIns="91440" tIns="45720" rIns="91440" bIns="45720" rtlCol="0">
            <a:normAutofit/>
          </a:bodyPr>
          <a:lstStyle/>
          <a:p>
            <a:pPr marL="400050" indent="-285750">
              <a:lnSpc>
                <a:spcPct val="90000"/>
              </a:lnSpc>
              <a:spcAft>
                <a:spcPts val="600"/>
              </a:spcAft>
              <a:buFont typeface="Arial" panose="020B0604020202020204" pitchFamily="34" charset="0"/>
              <a:buChar char="•"/>
            </a:pPr>
            <a:r>
              <a:rPr lang="en-US" sz="2000"/>
              <a:t>End of the year celebration</a:t>
            </a:r>
          </a:p>
          <a:p>
            <a:pPr marL="400050" indent="-285750">
              <a:lnSpc>
                <a:spcPct val="90000"/>
              </a:lnSpc>
              <a:spcAft>
                <a:spcPts val="600"/>
              </a:spcAft>
              <a:buFont typeface="Arial" panose="020B0604020202020204" pitchFamily="34" charset="0"/>
              <a:buChar char="•"/>
            </a:pPr>
            <a:r>
              <a:rPr lang="en-US" sz="2000"/>
              <a:t>At a St. Paul public park</a:t>
            </a:r>
          </a:p>
          <a:p>
            <a:pPr marL="400050" indent="-285750">
              <a:lnSpc>
                <a:spcPct val="90000"/>
              </a:lnSpc>
              <a:spcAft>
                <a:spcPts val="600"/>
              </a:spcAft>
              <a:buFont typeface="Arial" panose="020B0604020202020204" pitchFamily="34" charset="0"/>
              <a:buChar char="•"/>
            </a:pPr>
            <a:r>
              <a:rPr lang="en-US" sz="2000"/>
              <a:t>Mid-May</a:t>
            </a:r>
          </a:p>
          <a:p>
            <a:pPr marL="400050" indent="-285750">
              <a:lnSpc>
                <a:spcPct val="90000"/>
              </a:lnSpc>
              <a:spcAft>
                <a:spcPts val="600"/>
              </a:spcAft>
              <a:buFont typeface="Arial" panose="020B0604020202020204" pitchFamily="34" charset="0"/>
              <a:buChar char="•"/>
            </a:pPr>
            <a:r>
              <a:rPr lang="en-US" sz="2000"/>
              <a:t>Food and sports tournament</a:t>
            </a:r>
          </a:p>
          <a:p>
            <a:pPr indent="-228600">
              <a:lnSpc>
                <a:spcPct val="90000"/>
              </a:lnSpc>
              <a:spcAft>
                <a:spcPts val="600"/>
              </a:spcAft>
              <a:buFont typeface="Arial" panose="020B0604020202020204" pitchFamily="34" charset="0"/>
              <a:buChar char="•"/>
            </a:pPr>
            <a:endParaRPr lang="en-US" sz="2000"/>
          </a:p>
        </p:txBody>
      </p:sp>
      <p:pic>
        <p:nvPicPr>
          <p:cNvPr id="4" name="Picture 3" descr="A group of people playing volleyball&#10;&#10;Description automatically generated">
            <a:extLst>
              <a:ext uri="{FF2B5EF4-FFF2-40B4-BE49-F238E27FC236}">
                <a16:creationId xmlns:a16="http://schemas.microsoft.com/office/drawing/2014/main" id="{E63A6624-D28F-2769-9799-9E25DC44B55D}"/>
              </a:ext>
            </a:extLst>
          </p:cNvPr>
          <p:cNvPicPr>
            <a:picLocks noChangeAspect="1"/>
          </p:cNvPicPr>
          <p:nvPr/>
        </p:nvPicPr>
        <p:blipFill>
          <a:blip r:embed="rId2">
            <a:extLst>
              <a:ext uri="{28A0092B-C50C-407E-A947-70E740481C1C}">
                <a14:useLocalDpi xmlns:a14="http://schemas.microsoft.com/office/drawing/2010/main" val="0"/>
              </a:ext>
            </a:extLst>
          </a:blip>
          <a:srcRect l="17307" r="6323" b="-1"/>
          <a:stretch/>
        </p:blipFill>
        <p:spPr>
          <a:xfrm>
            <a:off x="4008293" y="10"/>
            <a:ext cx="5135707" cy="4488855"/>
          </a:xfrm>
          <a:prstGeom prst="rect">
            <a:avLst/>
          </a:prstGeom>
        </p:spPr>
      </p:pic>
      <p:pic>
        <p:nvPicPr>
          <p:cNvPr id="7" name="Picture 6" descr="A group of men standing together&#10;&#10;Description automatically generated">
            <a:extLst>
              <a:ext uri="{FF2B5EF4-FFF2-40B4-BE49-F238E27FC236}">
                <a16:creationId xmlns:a16="http://schemas.microsoft.com/office/drawing/2014/main" id="{0FE116B2-0F6B-3A31-B50F-EFDF1E3C6A35}"/>
              </a:ext>
            </a:extLst>
          </p:cNvPr>
          <p:cNvPicPr>
            <a:picLocks noChangeAspect="1"/>
          </p:cNvPicPr>
          <p:nvPr/>
        </p:nvPicPr>
        <p:blipFill>
          <a:blip r:embed="rId3">
            <a:extLst>
              <a:ext uri="{28A0092B-C50C-407E-A947-70E740481C1C}">
                <a14:useLocalDpi xmlns:a14="http://schemas.microsoft.com/office/drawing/2010/main" val="0"/>
              </a:ext>
            </a:extLst>
          </a:blip>
          <a:srcRect l="13836" t="-2" r="13792" b="1"/>
          <a:stretch/>
        </p:blipFill>
        <p:spPr>
          <a:xfrm>
            <a:off x="4008294" y="4488874"/>
            <a:ext cx="2568633" cy="2369126"/>
          </a:xfrm>
          <a:prstGeom prst="rect">
            <a:avLst/>
          </a:prstGeom>
        </p:spPr>
      </p:pic>
      <p:pic>
        <p:nvPicPr>
          <p:cNvPr id="13" name="Picture 12" descr="A person decorating a cake&#10;&#10;Description automatically generated">
            <a:extLst>
              <a:ext uri="{FF2B5EF4-FFF2-40B4-BE49-F238E27FC236}">
                <a16:creationId xmlns:a16="http://schemas.microsoft.com/office/drawing/2014/main" id="{764CFDEC-A185-117F-43DE-21945B3CABE3}"/>
              </a:ext>
            </a:extLst>
          </p:cNvPr>
          <p:cNvPicPr>
            <a:picLocks noChangeAspect="1"/>
          </p:cNvPicPr>
          <p:nvPr/>
        </p:nvPicPr>
        <p:blipFill>
          <a:blip r:embed="rId4">
            <a:extLst>
              <a:ext uri="{28A0092B-C50C-407E-A947-70E740481C1C}">
                <a14:useLocalDpi xmlns:a14="http://schemas.microsoft.com/office/drawing/2010/main" val="0"/>
              </a:ext>
            </a:extLst>
          </a:blip>
          <a:srcRect l="24315" r="3313" b="-2"/>
          <a:stretch/>
        </p:blipFill>
        <p:spPr>
          <a:xfrm>
            <a:off x="6575366" y="4488873"/>
            <a:ext cx="2568634" cy="2369127"/>
          </a:xfrm>
          <a:prstGeom prst="rect">
            <a:avLst/>
          </a:prstGeom>
        </p:spPr>
      </p:pic>
    </p:spTree>
    <p:extLst>
      <p:ext uri="{BB962C8B-B14F-4D97-AF65-F5344CB8AC3E}">
        <p14:creationId xmlns:p14="http://schemas.microsoft.com/office/powerpoint/2010/main" val="2965988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0258" y="365760"/>
            <a:ext cx="8074057" cy="1207269"/>
          </a:xfrm>
        </p:spPr>
        <p:txBody>
          <a:bodyPr vert="horz" lIns="91440" tIns="45720" rIns="91440" bIns="45720" rtlCol="0" anchor="b">
            <a:normAutofit/>
          </a:bodyPr>
          <a:lstStyle/>
          <a:p>
            <a:pPr algn="ctr" defTabSz="914400"/>
            <a:r>
              <a:rPr lang="en-US" sz="4000" kern="1200">
                <a:solidFill>
                  <a:srgbClr val="FFFFFF"/>
                </a:solidFill>
                <a:latin typeface="+mj-lt"/>
                <a:ea typeface="+mj-ea"/>
                <a:cs typeface="+mj-cs"/>
              </a:rPr>
              <a:t>KOM Volunteer Handbook</a:t>
            </a:r>
          </a:p>
        </p:txBody>
      </p:sp>
      <p:sp>
        <p:nvSpPr>
          <p:cNvPr id="3" name="Text Placeholder 2"/>
          <p:cNvSpPr>
            <a:spLocks noGrp="1"/>
          </p:cNvSpPr>
          <p:nvPr>
            <p:ph type="body" idx="1"/>
          </p:nvPr>
        </p:nvSpPr>
        <p:spPr>
          <a:xfrm>
            <a:off x="1032234" y="1554480"/>
            <a:ext cx="7070105" cy="719122"/>
          </a:xfrm>
        </p:spPr>
        <p:txBody>
          <a:bodyPr vert="horz" lIns="91440" tIns="45720" rIns="91440" bIns="45720" rtlCol="0">
            <a:normAutofit/>
          </a:bodyPr>
          <a:lstStyle/>
          <a:p>
            <a:pPr algn="ctr" defTabSz="914400">
              <a:spcBef>
                <a:spcPts val="1000"/>
              </a:spcBef>
            </a:pPr>
            <a:r>
              <a:rPr lang="en-US" kern="1200">
                <a:solidFill>
                  <a:srgbClr val="E7E6E6"/>
                </a:solidFill>
                <a:latin typeface="+mn-lt"/>
                <a:ea typeface="+mn-ea"/>
                <a:cs typeface="+mn-cs"/>
              </a:rPr>
              <a:t>Consent &amp; Background Check Forms, Motor Vehicle Info</a:t>
            </a:r>
          </a:p>
        </p:txBody>
      </p:sp>
      <p:pic>
        <p:nvPicPr>
          <p:cNvPr id="7" name="Picture 6" descr="A close up of text on a black background&#10;&#10;Description automatically generated">
            <a:extLst>
              <a:ext uri="{FF2B5EF4-FFF2-40B4-BE49-F238E27FC236}">
                <a16:creationId xmlns:a16="http://schemas.microsoft.com/office/drawing/2014/main" id="{A578D0AF-B56C-405E-886E-CB48AD528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688" y="2943847"/>
            <a:ext cx="3448400" cy="3275978"/>
          </a:xfrm>
          <a:prstGeom prst="rect">
            <a:avLst/>
          </a:prstGeom>
        </p:spPr>
      </p:pic>
    </p:spTree>
    <p:extLst>
      <p:ext uri="{BB962C8B-B14F-4D97-AF65-F5344CB8AC3E}">
        <p14:creationId xmlns:p14="http://schemas.microsoft.com/office/powerpoint/2010/main" val="2523517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p:cNvSpPr>
            <a:spLocks noGrp="1"/>
          </p:cNvSpPr>
          <p:nvPr>
            <p:ph type="title"/>
          </p:nvPr>
        </p:nvSpPr>
        <p:spPr>
          <a:xfrm>
            <a:off x="401265" y="685800"/>
            <a:ext cx="2085203" cy="5105400"/>
          </a:xfrm>
        </p:spPr>
        <p:txBody>
          <a:bodyPr>
            <a:normAutofit/>
          </a:bodyPr>
          <a:lstStyle/>
          <a:p>
            <a:r>
              <a:rPr lang="en-US" sz="3000">
                <a:solidFill>
                  <a:srgbClr val="FFFFFF"/>
                </a:solidFill>
              </a:rPr>
              <a:t>As a KOM Volunteer, Please Do Not:</a:t>
            </a:r>
          </a:p>
        </p:txBody>
      </p:sp>
      <p:graphicFrame>
        <p:nvGraphicFramePr>
          <p:cNvPr id="7" name="Content Placeholder 2">
            <a:extLst>
              <a:ext uri="{FF2B5EF4-FFF2-40B4-BE49-F238E27FC236}">
                <a16:creationId xmlns:a16="http://schemas.microsoft.com/office/drawing/2014/main" id="{5FA21DC1-A336-4A5C-9EA1-F30E7FAA07DD}"/>
              </a:ext>
            </a:extLst>
          </p:cNvPr>
          <p:cNvGraphicFramePr>
            <a:graphicFrameLocks noGrp="1"/>
          </p:cNvGraphicFramePr>
          <p:nvPr>
            <p:ph idx="1"/>
            <p:extLst>
              <p:ext uri="{D42A27DB-BD31-4B8C-83A1-F6EECF244321}">
                <p14:modId xmlns:p14="http://schemas.microsoft.com/office/powerpoint/2010/main" val="105437504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3453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3F4AE6D5-0613-D93A-3D93-ABC52C96F5C1}"/>
              </a:ext>
            </a:extLst>
          </p:cNvPr>
          <p:cNvPicPr>
            <a:picLocks noChangeAspect="1"/>
          </p:cNvPicPr>
          <p:nvPr/>
        </p:nvPicPr>
        <p:blipFill>
          <a:blip r:embed="rId2">
            <a:extLst>
              <a:ext uri="{28A0092B-C50C-407E-A947-70E740481C1C}">
                <a14:useLocalDpi xmlns:a14="http://schemas.microsoft.com/office/drawing/2010/main" val="0"/>
              </a:ext>
            </a:extLst>
          </a:blip>
          <a:srcRect l="21923" r="31334"/>
          <a:stretch/>
        </p:blipFill>
        <p:spPr>
          <a:xfrm>
            <a:off x="0" y="0"/>
            <a:ext cx="4805916" cy="6858000"/>
          </a:xfrm>
          <a:prstGeom prst="rect">
            <a:avLst/>
          </a:prstGeom>
        </p:spPr>
      </p:pic>
      <p:sp>
        <p:nvSpPr>
          <p:cNvPr id="28" name="Freeform: Shape 27">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40817" y="0"/>
            <a:ext cx="7303183"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Freeform: Shape 29">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62286" y="0"/>
            <a:ext cx="6981714"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Content Placeholder 2"/>
          <p:cNvSpPr>
            <a:spLocks noGrp="1"/>
          </p:cNvSpPr>
          <p:nvPr>
            <p:ph idx="1"/>
          </p:nvPr>
        </p:nvSpPr>
        <p:spPr>
          <a:xfrm>
            <a:off x="4072270" y="365760"/>
            <a:ext cx="4443079" cy="6035040"/>
          </a:xfrm>
        </p:spPr>
        <p:txBody>
          <a:bodyPr anchor="ctr">
            <a:normAutofit lnSpcReduction="10000"/>
          </a:bodyPr>
          <a:lstStyle/>
          <a:p>
            <a:pPr marL="114300" indent="0" algn="ctr">
              <a:lnSpc>
                <a:spcPct val="100000"/>
              </a:lnSpc>
              <a:spcAft>
                <a:spcPts val="600"/>
              </a:spcAft>
              <a:buNone/>
            </a:pPr>
            <a:r>
              <a:rPr lang="en-US" sz="2400" b="1"/>
              <a:t>Our Mission </a:t>
            </a:r>
          </a:p>
          <a:p>
            <a:pPr marL="0" indent="0" algn="ctr">
              <a:lnSpc>
                <a:spcPct val="100000"/>
              </a:lnSpc>
              <a:spcAft>
                <a:spcPts val="600"/>
              </a:spcAft>
              <a:buNone/>
            </a:pPr>
            <a:r>
              <a:rPr lang="en-US" sz="2000" i="1"/>
              <a:t>To build on the strengths of refugee and immigrant communities and remove barriers to achieving economic, social, and cultural wellbeing </a:t>
            </a:r>
          </a:p>
          <a:p>
            <a:pPr marL="0" indent="0" algn="ctr">
              <a:lnSpc>
                <a:spcPct val="100000"/>
              </a:lnSpc>
              <a:spcAft>
                <a:spcPts val="600"/>
              </a:spcAft>
              <a:buNone/>
            </a:pPr>
            <a:r>
              <a:rPr lang="en-US" sz="2400" b="1"/>
              <a:t>Our Community </a:t>
            </a:r>
          </a:p>
          <a:p>
            <a:pPr marL="0" indent="0" algn="ctr">
              <a:lnSpc>
                <a:spcPct val="100000"/>
              </a:lnSpc>
              <a:spcAft>
                <a:spcPts val="600"/>
              </a:spcAft>
              <a:buNone/>
            </a:pPr>
            <a:r>
              <a:rPr lang="en-US" sz="2000" i="1"/>
              <a:t>Over 20,000 Karen and other refugees from Burma live in Minnesota - largest Karen community in the country. </a:t>
            </a:r>
          </a:p>
          <a:p>
            <a:pPr marL="114300" indent="0" algn="ctr">
              <a:lnSpc>
                <a:spcPct val="100000"/>
              </a:lnSpc>
              <a:spcAft>
                <a:spcPts val="600"/>
              </a:spcAft>
              <a:buNone/>
            </a:pPr>
            <a:r>
              <a:rPr lang="en-US" sz="2400" b="1"/>
              <a:t>Our Programs</a:t>
            </a:r>
          </a:p>
          <a:p>
            <a:pPr marL="0" indent="0" algn="ctr">
              <a:lnSpc>
                <a:spcPct val="100000"/>
              </a:lnSpc>
              <a:spcAft>
                <a:spcPts val="600"/>
              </a:spcAft>
              <a:buNone/>
            </a:pPr>
            <a:r>
              <a:rPr lang="en-US" sz="2000" i="1"/>
              <a:t>Serving over 3,000 each year in Employment, Social Services, Community Health, Youth Development, and Walk-in services.</a:t>
            </a:r>
          </a:p>
        </p:txBody>
      </p:sp>
    </p:spTree>
    <p:extLst>
      <p:ext uri="{BB962C8B-B14F-4D97-AF65-F5344CB8AC3E}">
        <p14:creationId xmlns:p14="http://schemas.microsoft.com/office/powerpoint/2010/main" val="319887309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r>
              <a:rPr lang="en-US" sz="3100">
                <a:solidFill>
                  <a:srgbClr val="FFFFFF"/>
                </a:solidFill>
              </a:rPr>
              <a:t>Consent &amp; Background Check Forms</a:t>
            </a:r>
          </a:p>
        </p:txBody>
      </p:sp>
      <p:graphicFrame>
        <p:nvGraphicFramePr>
          <p:cNvPr id="16" name="Content Placeholder 2">
            <a:extLst>
              <a:ext uri="{FF2B5EF4-FFF2-40B4-BE49-F238E27FC236}">
                <a16:creationId xmlns:a16="http://schemas.microsoft.com/office/drawing/2014/main" id="{4D4C3D45-1518-4D45-9549-01E6520453C6}"/>
              </a:ext>
            </a:extLst>
          </p:cNvPr>
          <p:cNvGraphicFramePr>
            <a:graphicFrameLocks noGrp="1"/>
          </p:cNvGraphicFramePr>
          <p:nvPr>
            <p:ph idx="1"/>
            <p:extLst>
              <p:ext uri="{D42A27DB-BD31-4B8C-83A1-F6EECF244321}">
                <p14:modId xmlns:p14="http://schemas.microsoft.com/office/powerpoint/2010/main" val="2966793377"/>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4018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ocument with text and a box&#10;&#10;Description automatically generated with medium confidence">
            <a:extLst>
              <a:ext uri="{FF2B5EF4-FFF2-40B4-BE49-F238E27FC236}">
                <a16:creationId xmlns:a16="http://schemas.microsoft.com/office/drawing/2014/main" id="{CBD49726-7A1A-6A9C-0344-EE131A9235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6239"/>
            <a:ext cx="4890499" cy="6325522"/>
          </a:xfrm>
        </p:spPr>
      </p:pic>
      <p:pic>
        <p:nvPicPr>
          <p:cNvPr id="7" name="Picture 6" descr="A close-up of a document&#10;&#10;Description automatically generated">
            <a:extLst>
              <a:ext uri="{FF2B5EF4-FFF2-40B4-BE49-F238E27FC236}">
                <a16:creationId xmlns:a16="http://schemas.microsoft.com/office/drawing/2014/main" id="{B1629B87-DFC7-309C-0285-221C8B8062B1}"/>
              </a:ext>
            </a:extLst>
          </p:cNvPr>
          <p:cNvPicPr>
            <a:picLocks noChangeAspect="1"/>
          </p:cNvPicPr>
          <p:nvPr/>
        </p:nvPicPr>
        <p:blipFill rotWithShape="1">
          <a:blip r:embed="rId3">
            <a:extLst>
              <a:ext uri="{28A0092B-C50C-407E-A947-70E740481C1C}">
                <a14:useLocalDpi xmlns:a14="http://schemas.microsoft.com/office/drawing/2010/main" val="0"/>
              </a:ext>
            </a:extLst>
          </a:blip>
          <a:srcRect l="6512"/>
          <a:stretch/>
        </p:blipFill>
        <p:spPr>
          <a:xfrm>
            <a:off x="4572000" y="249061"/>
            <a:ext cx="4572000" cy="6342700"/>
          </a:xfrm>
          <a:prstGeom prst="rect">
            <a:avLst/>
          </a:prstGeom>
        </p:spPr>
      </p:pic>
    </p:spTree>
    <p:extLst>
      <p:ext uri="{BB962C8B-B14F-4D97-AF65-F5344CB8AC3E}">
        <p14:creationId xmlns:p14="http://schemas.microsoft.com/office/powerpoint/2010/main" val="3247057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form&#10;&#10;Description automatically generated">
            <a:extLst>
              <a:ext uri="{FF2B5EF4-FFF2-40B4-BE49-F238E27FC236}">
                <a16:creationId xmlns:a16="http://schemas.microsoft.com/office/drawing/2014/main" id="{CC194083-AD66-5919-BBB2-3A855CDEE8C9}"/>
              </a:ext>
            </a:extLst>
          </p:cNvPr>
          <p:cNvPicPr>
            <a:picLocks noChangeAspect="1"/>
          </p:cNvPicPr>
          <p:nvPr/>
        </p:nvPicPr>
        <p:blipFill rotWithShape="1">
          <a:blip r:embed="rId2">
            <a:extLst>
              <a:ext uri="{28A0092B-C50C-407E-A947-70E740481C1C}">
                <a14:useLocalDpi xmlns:a14="http://schemas.microsoft.com/office/drawing/2010/main" val="0"/>
              </a:ext>
            </a:extLst>
          </a:blip>
          <a:srcRect r="5404"/>
          <a:stretch/>
        </p:blipFill>
        <p:spPr>
          <a:xfrm>
            <a:off x="4256170" y="278596"/>
            <a:ext cx="4777818" cy="6454634"/>
          </a:xfrm>
          <a:prstGeom prst="rect">
            <a:avLst/>
          </a:prstGeom>
        </p:spPr>
      </p:pic>
      <p:pic>
        <p:nvPicPr>
          <p:cNvPr id="3" name="Picture 2" descr="A close-up of a form&#10;&#10;Description automatically generated">
            <a:extLst>
              <a:ext uri="{FF2B5EF4-FFF2-40B4-BE49-F238E27FC236}">
                <a16:creationId xmlns:a16="http://schemas.microsoft.com/office/drawing/2014/main" id="{4A88389F-1FA8-55C4-88D2-62DFB0FB82F2}"/>
              </a:ext>
            </a:extLst>
          </p:cNvPr>
          <p:cNvPicPr>
            <a:picLocks noChangeAspect="1"/>
          </p:cNvPicPr>
          <p:nvPr/>
        </p:nvPicPr>
        <p:blipFill rotWithShape="1">
          <a:blip r:embed="rId3">
            <a:extLst>
              <a:ext uri="{28A0092B-C50C-407E-A947-70E740481C1C}">
                <a14:useLocalDpi xmlns:a14="http://schemas.microsoft.com/office/drawing/2010/main" val="0"/>
              </a:ext>
            </a:extLst>
          </a:blip>
          <a:srcRect l="2217" r="8107"/>
          <a:stretch/>
        </p:blipFill>
        <p:spPr>
          <a:xfrm>
            <a:off x="0" y="279446"/>
            <a:ext cx="4572000" cy="6578554"/>
          </a:xfrm>
          <a:prstGeom prst="rect">
            <a:avLst/>
          </a:prstGeom>
        </p:spPr>
      </p:pic>
    </p:spTree>
    <p:extLst>
      <p:ext uri="{BB962C8B-B14F-4D97-AF65-F5344CB8AC3E}">
        <p14:creationId xmlns:p14="http://schemas.microsoft.com/office/powerpoint/2010/main" val="263409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r>
              <a:rPr lang="en-US" sz="3100">
                <a:solidFill>
                  <a:srgbClr val="FFFFFF"/>
                </a:solidFill>
              </a:rPr>
              <a:t>SPPS Forms</a:t>
            </a:r>
          </a:p>
        </p:txBody>
      </p:sp>
      <p:graphicFrame>
        <p:nvGraphicFramePr>
          <p:cNvPr id="16" name="Content Placeholder 2">
            <a:extLst>
              <a:ext uri="{FF2B5EF4-FFF2-40B4-BE49-F238E27FC236}">
                <a16:creationId xmlns:a16="http://schemas.microsoft.com/office/drawing/2014/main" id="{4D4C3D45-1518-4D45-9549-01E6520453C6}"/>
              </a:ext>
            </a:extLst>
          </p:cNvPr>
          <p:cNvGraphicFramePr>
            <a:graphicFrameLocks noGrp="1"/>
          </p:cNvGraphicFramePr>
          <p:nvPr>
            <p:ph idx="1"/>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6890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document with text on it&#10;&#10;Description automatically generated">
            <a:extLst>
              <a:ext uri="{FF2B5EF4-FFF2-40B4-BE49-F238E27FC236}">
                <a16:creationId xmlns:a16="http://schemas.microsoft.com/office/drawing/2014/main" id="{F8CE39F5-DA88-53A9-A863-195AF618E63A}"/>
              </a:ext>
            </a:extLst>
          </p:cNvPr>
          <p:cNvPicPr>
            <a:picLocks noChangeAspect="1"/>
          </p:cNvPicPr>
          <p:nvPr/>
        </p:nvPicPr>
        <p:blipFill rotWithShape="1">
          <a:blip r:embed="rId2">
            <a:extLst>
              <a:ext uri="{28A0092B-C50C-407E-A947-70E740481C1C}">
                <a14:useLocalDpi xmlns:a14="http://schemas.microsoft.com/office/drawing/2010/main" val="0"/>
              </a:ext>
            </a:extLst>
          </a:blip>
          <a:srcRect l="2455" r="4488"/>
          <a:stretch/>
        </p:blipFill>
        <p:spPr>
          <a:xfrm>
            <a:off x="0" y="310919"/>
            <a:ext cx="4497470" cy="6236161"/>
          </a:xfrm>
          <a:prstGeom prst="rect">
            <a:avLst/>
          </a:prstGeom>
        </p:spPr>
      </p:pic>
      <p:pic>
        <p:nvPicPr>
          <p:cNvPr id="4" name="Picture 3" descr="A close-up of a document&#10;&#10;Description automatically generated">
            <a:extLst>
              <a:ext uri="{FF2B5EF4-FFF2-40B4-BE49-F238E27FC236}">
                <a16:creationId xmlns:a16="http://schemas.microsoft.com/office/drawing/2014/main" id="{A713BF3B-10EE-A9DA-F4B3-970E80772017}"/>
              </a:ext>
            </a:extLst>
          </p:cNvPr>
          <p:cNvPicPr>
            <a:picLocks noChangeAspect="1"/>
          </p:cNvPicPr>
          <p:nvPr/>
        </p:nvPicPr>
        <p:blipFill rotWithShape="1">
          <a:blip r:embed="rId3">
            <a:extLst>
              <a:ext uri="{28A0092B-C50C-407E-A947-70E740481C1C}">
                <a14:useLocalDpi xmlns:a14="http://schemas.microsoft.com/office/drawing/2010/main" val="0"/>
              </a:ext>
            </a:extLst>
          </a:blip>
          <a:srcRect l="5191" r="3134"/>
          <a:stretch/>
        </p:blipFill>
        <p:spPr>
          <a:xfrm>
            <a:off x="4484616" y="215757"/>
            <a:ext cx="4658241" cy="6642243"/>
          </a:xfrm>
          <a:prstGeom prst="rect">
            <a:avLst/>
          </a:prstGeom>
        </p:spPr>
      </p:pic>
      <p:sp>
        <p:nvSpPr>
          <p:cNvPr id="2" name="TextBox 1">
            <a:extLst>
              <a:ext uri="{FF2B5EF4-FFF2-40B4-BE49-F238E27FC236}">
                <a16:creationId xmlns:a16="http://schemas.microsoft.com/office/drawing/2014/main" id="{CF68AFFA-0640-6B79-5E2F-25B6153E5293}"/>
              </a:ext>
            </a:extLst>
          </p:cNvPr>
          <p:cNvSpPr txBox="1"/>
          <p:nvPr/>
        </p:nvSpPr>
        <p:spPr>
          <a:xfrm>
            <a:off x="5654106" y="3626105"/>
            <a:ext cx="1260909" cy="246221"/>
          </a:xfrm>
          <a:prstGeom prst="rect">
            <a:avLst/>
          </a:prstGeom>
          <a:noFill/>
        </p:spPr>
        <p:txBody>
          <a:bodyPr wrap="square" rtlCol="0">
            <a:spAutoFit/>
          </a:bodyPr>
          <a:lstStyle/>
          <a:p>
            <a:r>
              <a:rPr lang="en-US" sz="1000" b="1">
                <a:highlight>
                  <a:srgbClr val="FFFF00"/>
                </a:highlight>
              </a:rPr>
              <a:t>2/6/2025</a:t>
            </a:r>
          </a:p>
        </p:txBody>
      </p:sp>
      <p:sp>
        <p:nvSpPr>
          <p:cNvPr id="3" name="TextBox 2">
            <a:extLst>
              <a:ext uri="{FF2B5EF4-FFF2-40B4-BE49-F238E27FC236}">
                <a16:creationId xmlns:a16="http://schemas.microsoft.com/office/drawing/2014/main" id="{04FDC509-6CA6-53DD-B5BB-E25434196819}"/>
              </a:ext>
            </a:extLst>
          </p:cNvPr>
          <p:cNvSpPr txBox="1"/>
          <p:nvPr/>
        </p:nvSpPr>
        <p:spPr>
          <a:xfrm>
            <a:off x="7305106" y="3626105"/>
            <a:ext cx="1260909" cy="246221"/>
          </a:xfrm>
          <a:prstGeom prst="rect">
            <a:avLst/>
          </a:prstGeom>
          <a:noFill/>
        </p:spPr>
        <p:txBody>
          <a:bodyPr wrap="square" rtlCol="0">
            <a:spAutoFit/>
          </a:bodyPr>
          <a:lstStyle/>
          <a:p>
            <a:r>
              <a:rPr lang="en-US" sz="1000" b="1">
                <a:highlight>
                  <a:srgbClr val="FFFF00"/>
                </a:highlight>
              </a:rPr>
              <a:t>6/10/2025</a:t>
            </a:r>
          </a:p>
        </p:txBody>
      </p:sp>
    </p:spTree>
    <p:extLst>
      <p:ext uri="{BB962C8B-B14F-4D97-AF65-F5344CB8AC3E}">
        <p14:creationId xmlns:p14="http://schemas.microsoft.com/office/powerpoint/2010/main" val="1881832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r>
              <a:rPr lang="en-US" sz="3100">
                <a:solidFill>
                  <a:srgbClr val="FFFFFF"/>
                </a:solidFill>
              </a:rPr>
              <a:t>If planning to drive students…</a:t>
            </a:r>
          </a:p>
        </p:txBody>
      </p:sp>
      <p:graphicFrame>
        <p:nvGraphicFramePr>
          <p:cNvPr id="16" name="Content Placeholder 2">
            <a:extLst>
              <a:ext uri="{FF2B5EF4-FFF2-40B4-BE49-F238E27FC236}">
                <a16:creationId xmlns:a16="http://schemas.microsoft.com/office/drawing/2014/main" id="{4D4C3D45-1518-4D45-9549-01E6520453C6}"/>
              </a:ext>
            </a:extLst>
          </p:cNvPr>
          <p:cNvGraphicFramePr>
            <a:graphicFrameLocks noGrp="1"/>
          </p:cNvGraphicFramePr>
          <p:nvPr>
            <p:ph idx="1"/>
            <p:extLst>
              <p:ext uri="{D42A27DB-BD31-4B8C-83A1-F6EECF244321}">
                <p14:modId xmlns:p14="http://schemas.microsoft.com/office/powerpoint/2010/main" val="2040337771"/>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611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9B619-0BC7-4833-870A-ED95007A1B02}"/>
              </a:ext>
            </a:extLst>
          </p:cNvPr>
          <p:cNvSpPr>
            <a:spLocks noGrp="1"/>
          </p:cNvSpPr>
          <p:nvPr>
            <p:ph type="title"/>
          </p:nvPr>
        </p:nvSpPr>
        <p:spPr>
          <a:xfrm>
            <a:off x="445770" y="637125"/>
            <a:ext cx="2851707" cy="5256371"/>
          </a:xfrm>
        </p:spPr>
        <p:txBody>
          <a:bodyPr>
            <a:normAutofit/>
          </a:bodyPr>
          <a:lstStyle/>
          <a:p>
            <a:r>
              <a:rPr lang="en-US" sz="4200">
                <a:solidFill>
                  <a:schemeClr val="bg1"/>
                </a:solidFill>
              </a:rPr>
              <a:t>Sick Policy</a:t>
            </a:r>
          </a:p>
        </p:txBody>
      </p:sp>
      <p:graphicFrame>
        <p:nvGraphicFramePr>
          <p:cNvPr id="21" name="Content Placeholder 2">
            <a:extLst>
              <a:ext uri="{FF2B5EF4-FFF2-40B4-BE49-F238E27FC236}">
                <a16:creationId xmlns:a16="http://schemas.microsoft.com/office/drawing/2014/main" id="{42565F16-C956-448D-86A1-9806B96E4330}"/>
              </a:ext>
            </a:extLst>
          </p:cNvPr>
          <p:cNvGraphicFramePr>
            <a:graphicFrameLocks noGrp="1"/>
          </p:cNvGraphicFramePr>
          <p:nvPr>
            <p:ph idx="1"/>
            <p:extLst>
              <p:ext uri="{D42A27DB-BD31-4B8C-83A1-F6EECF244321}">
                <p14:modId xmlns:p14="http://schemas.microsoft.com/office/powerpoint/2010/main" val="3089663146"/>
              </p:ext>
            </p:extLst>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2105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4" y="450222"/>
            <a:ext cx="313689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81025" y="762000"/>
            <a:ext cx="2696979" cy="3018430"/>
          </a:xfrm>
        </p:spPr>
        <p:txBody>
          <a:bodyPr>
            <a:normAutofit/>
          </a:bodyPr>
          <a:lstStyle/>
          <a:p>
            <a:r>
              <a:rPr lang="en-US">
                <a:solidFill>
                  <a:srgbClr val="FFFFFF"/>
                </a:solidFill>
              </a:rPr>
              <a:t>Logging Hours</a:t>
            </a:r>
          </a:p>
        </p:txBody>
      </p:sp>
      <p:sp>
        <p:nvSpPr>
          <p:cNvPr id="11" name="Rectangle 10">
            <a:extLst>
              <a:ext uri="{FF2B5EF4-FFF2-40B4-BE49-F238E27FC236}">
                <a16:creationId xmlns:a16="http://schemas.microsoft.com/office/drawing/2014/main" id="{9F094233-2135-4AF1-986E-5751814CD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827" y="4209599"/>
            <a:ext cx="3129607" cy="2173848"/>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8127" y="450221"/>
            <a:ext cx="367494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665999" y="1219200"/>
            <a:ext cx="3677395" cy="5410200"/>
          </a:xfrm>
        </p:spPr>
        <p:txBody>
          <a:bodyPr anchor="ctr">
            <a:normAutofit/>
          </a:bodyPr>
          <a:lstStyle/>
          <a:p>
            <a:pPr marL="0" indent="0">
              <a:lnSpc>
                <a:spcPct val="110000"/>
              </a:lnSpc>
              <a:buNone/>
            </a:pPr>
            <a:r>
              <a:rPr lang="en-US" sz="1800"/>
              <a:t>KOM’s Online Database: Apricot</a:t>
            </a:r>
          </a:p>
          <a:p>
            <a:pPr>
              <a:lnSpc>
                <a:spcPct val="110000"/>
              </a:lnSpc>
            </a:pPr>
            <a:r>
              <a:rPr lang="en-US" sz="1800"/>
              <a:t>Go to apricot’s website </a:t>
            </a:r>
            <a:r>
              <a:rPr lang="en-US" sz="1600"/>
              <a:t>(</a:t>
            </a:r>
            <a:r>
              <a:rPr lang="en-US" sz="1600">
                <a:hlinkClick r:id="rId2"/>
              </a:rPr>
              <a:t>https://apricot.socialsolutions.com</a:t>
            </a:r>
            <a:r>
              <a:rPr lang="en-US" sz="1600"/>
              <a:t>)</a:t>
            </a:r>
          </a:p>
          <a:p>
            <a:pPr>
              <a:lnSpc>
                <a:spcPct val="110000"/>
              </a:lnSpc>
            </a:pPr>
            <a:endParaRPr lang="en-US" sz="1600"/>
          </a:p>
          <a:p>
            <a:pPr marL="0" indent="0">
              <a:lnSpc>
                <a:spcPct val="110000"/>
              </a:lnSpc>
              <a:buNone/>
            </a:pPr>
            <a:r>
              <a:rPr lang="en-US" sz="1800" b="1"/>
              <a:t>OR</a:t>
            </a:r>
          </a:p>
          <a:p>
            <a:pPr marL="0" indent="0">
              <a:lnSpc>
                <a:spcPct val="110000"/>
              </a:lnSpc>
              <a:buNone/>
            </a:pPr>
            <a:endParaRPr lang="en-US" sz="1800" b="1"/>
          </a:p>
          <a:p>
            <a:pPr marL="0" indent="0">
              <a:lnSpc>
                <a:spcPct val="110000"/>
              </a:lnSpc>
              <a:buNone/>
            </a:pPr>
            <a:r>
              <a:rPr lang="en-US" sz="1800"/>
              <a:t>Send your hours to Suzanne via email or text:</a:t>
            </a:r>
          </a:p>
          <a:p>
            <a:pPr>
              <a:lnSpc>
                <a:spcPct val="110000"/>
              </a:lnSpc>
            </a:pPr>
            <a:r>
              <a:rPr lang="en-US" sz="1800">
                <a:hlinkClick r:id="rId3"/>
              </a:rPr>
              <a:t>solive@mnkaren.org</a:t>
            </a:r>
            <a:endParaRPr lang="en-US" sz="1800"/>
          </a:p>
          <a:p>
            <a:pPr>
              <a:lnSpc>
                <a:spcPct val="110000"/>
              </a:lnSpc>
            </a:pPr>
            <a:r>
              <a:rPr lang="en-US" sz="1800"/>
              <a:t>651-202-3112</a:t>
            </a:r>
          </a:p>
          <a:p>
            <a:pPr lvl="1"/>
            <a:endParaRPr lang="en-US" sz="1300"/>
          </a:p>
          <a:p>
            <a:pPr lvl="1"/>
            <a:endParaRPr lang="en-US" sz="1300"/>
          </a:p>
          <a:p>
            <a:endParaRPr lang="en-US" sz="1300"/>
          </a:p>
        </p:txBody>
      </p:sp>
      <p:sp>
        <p:nvSpPr>
          <p:cNvPr id="15" name="Rectangle 1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6899" y="450221"/>
            <a:ext cx="1401025" cy="3603165"/>
          </a:xfrm>
          <a:prstGeom prst="rect">
            <a:avLst/>
          </a:prstGeom>
          <a:solidFill>
            <a:srgbClr val="95744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mage result for apricot social solution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8066" y="4742448"/>
            <a:ext cx="2722895" cy="109930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309" y="4214253"/>
            <a:ext cx="1401025" cy="2173848"/>
          </a:xfrm>
          <a:prstGeom prst="rect">
            <a:avLst/>
          </a:prstGeom>
          <a:solidFill>
            <a:srgbClr val="FD9F2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58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3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Remember…</a:t>
            </a:r>
          </a:p>
        </p:txBody>
      </p:sp>
      <p:pic>
        <p:nvPicPr>
          <p:cNvPr id="4" name="Picture 3" descr="A close up of a couple of street signs on a pole&#10;&#10;Description automatically generated"/>
          <p:cNvPicPr>
            <a:picLocks noChangeAspect="1"/>
          </p:cNvPicPr>
          <p:nvPr/>
        </p:nvPicPr>
        <p:blipFill rotWithShape="1">
          <a:blip r:embed="rId3"/>
          <a:srcRect r="-2" b="178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44903" y="1002818"/>
            <a:ext cx="3063886" cy="4852362"/>
          </a:xfrm>
        </p:spPr>
        <p:txBody>
          <a:bodyPr anchor="ctr">
            <a:normAutofit/>
          </a:bodyPr>
          <a:lstStyle/>
          <a:p>
            <a:pPr>
              <a:lnSpc>
                <a:spcPct val="100000"/>
              </a:lnSpc>
            </a:pPr>
            <a:r>
              <a:rPr lang="en-US" sz="2000">
                <a:solidFill>
                  <a:srgbClr val="FFFFFF"/>
                </a:solidFill>
              </a:rPr>
              <a:t>You are not alone!</a:t>
            </a:r>
          </a:p>
          <a:p>
            <a:pPr>
              <a:lnSpc>
                <a:spcPct val="100000"/>
              </a:lnSpc>
            </a:pPr>
            <a:r>
              <a:rPr lang="en-US" sz="2000">
                <a:solidFill>
                  <a:srgbClr val="FFFFFF"/>
                </a:solidFill>
              </a:rPr>
              <a:t>Contact program staff anytime with:</a:t>
            </a:r>
          </a:p>
          <a:p>
            <a:pPr lvl="1">
              <a:lnSpc>
                <a:spcPct val="100000"/>
              </a:lnSpc>
            </a:pPr>
            <a:r>
              <a:rPr lang="en-US" sz="2000">
                <a:solidFill>
                  <a:srgbClr val="FFFFFF"/>
                </a:solidFill>
              </a:rPr>
              <a:t>Questions</a:t>
            </a:r>
          </a:p>
          <a:p>
            <a:pPr lvl="1">
              <a:lnSpc>
                <a:spcPct val="100000"/>
              </a:lnSpc>
            </a:pPr>
            <a:r>
              <a:rPr lang="en-US" sz="2000">
                <a:solidFill>
                  <a:srgbClr val="FFFFFF"/>
                </a:solidFill>
              </a:rPr>
              <a:t>Concerns/ frustrations</a:t>
            </a:r>
          </a:p>
          <a:p>
            <a:pPr lvl="1">
              <a:lnSpc>
                <a:spcPct val="100000"/>
              </a:lnSpc>
            </a:pPr>
            <a:r>
              <a:rPr lang="en-US" sz="2000">
                <a:solidFill>
                  <a:srgbClr val="FFFFFF"/>
                </a:solidFill>
              </a:rPr>
              <a:t>Successes/ accomplishments</a:t>
            </a:r>
          </a:p>
          <a:p>
            <a:pPr lvl="1">
              <a:lnSpc>
                <a:spcPct val="100000"/>
              </a:lnSpc>
            </a:pPr>
            <a:r>
              <a:rPr lang="en-US" sz="2000">
                <a:solidFill>
                  <a:srgbClr val="FFFFFF"/>
                </a:solidFill>
              </a:rPr>
              <a:t>Activity ideas</a:t>
            </a:r>
          </a:p>
          <a:p>
            <a:pPr lvl="1">
              <a:lnSpc>
                <a:spcPct val="100000"/>
              </a:lnSpc>
            </a:pPr>
            <a:r>
              <a:rPr lang="en-US" sz="2000">
                <a:solidFill>
                  <a:srgbClr val="FFFFFF"/>
                </a:solidFill>
              </a:rPr>
              <a:t>Or just to check in!</a:t>
            </a:r>
          </a:p>
        </p:txBody>
      </p:sp>
    </p:spTree>
    <p:extLst>
      <p:ext uri="{BB962C8B-B14F-4D97-AF65-F5344CB8AC3E}">
        <p14:creationId xmlns:p14="http://schemas.microsoft.com/office/powerpoint/2010/main" val="2772192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wearing face masks&#10;&#10;Description automatically generated with medium confidence">
            <a:extLst>
              <a:ext uri="{FF2B5EF4-FFF2-40B4-BE49-F238E27FC236}">
                <a16:creationId xmlns:a16="http://schemas.microsoft.com/office/drawing/2014/main" id="{E466BE63-5FB9-6D10-8A24-110B84BB3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p:cNvSpPr>
            <a:spLocks noGrp="1"/>
          </p:cNvSpPr>
          <p:nvPr>
            <p:ph type="title"/>
          </p:nvPr>
        </p:nvSpPr>
        <p:spPr>
          <a:xfrm>
            <a:off x="568370" y="3149961"/>
            <a:ext cx="3153103" cy="1007066"/>
          </a:xfrm>
        </p:spPr>
        <p:txBody>
          <a:bodyPr>
            <a:normAutofit/>
          </a:bodyPr>
          <a:lstStyle/>
          <a:p>
            <a:pPr algn="ctr"/>
            <a:r>
              <a:rPr lang="en-US" sz="3200"/>
              <a:t>Closing</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13338" y="4460522"/>
            <a:ext cx="3886199" cy="1964879"/>
          </a:xfrm>
        </p:spPr>
        <p:txBody>
          <a:bodyPr anchor="ctr">
            <a:normAutofit lnSpcReduction="10000"/>
          </a:bodyPr>
          <a:lstStyle/>
          <a:p>
            <a:pPr>
              <a:lnSpc>
                <a:spcPct val="100000"/>
              </a:lnSpc>
            </a:pPr>
            <a:r>
              <a:rPr lang="en-US" sz="2000"/>
              <a:t>What is one thing that stuck out to you?</a:t>
            </a:r>
          </a:p>
          <a:p>
            <a:pPr>
              <a:lnSpc>
                <a:spcPct val="100000"/>
              </a:lnSpc>
            </a:pPr>
            <a:r>
              <a:rPr lang="en-US" sz="2000"/>
              <a:t>What is one thing that you are challenged to apply?</a:t>
            </a:r>
          </a:p>
          <a:p>
            <a:pPr>
              <a:lnSpc>
                <a:spcPct val="100000"/>
              </a:lnSpc>
            </a:pPr>
            <a:r>
              <a:rPr lang="en-US" sz="2000"/>
              <a:t>What questions do you have?</a:t>
            </a:r>
          </a:p>
        </p:txBody>
      </p:sp>
    </p:spTree>
    <p:extLst>
      <p:ext uri="{BB962C8B-B14F-4D97-AF65-F5344CB8AC3E}">
        <p14:creationId xmlns:p14="http://schemas.microsoft.com/office/powerpoint/2010/main" val="253678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F37AFF54-80B3-6834-3215-FD14CCA1BF43}"/>
              </a:ext>
            </a:extLst>
          </p:cNvPr>
          <p:cNvPicPr>
            <a:picLocks noChangeAspect="1"/>
          </p:cNvPicPr>
          <p:nvPr/>
        </p:nvPicPr>
        <p:blipFill>
          <a:blip r:embed="rId2">
            <a:extLst>
              <a:ext uri="{28A0092B-C50C-407E-A947-70E740481C1C}">
                <a14:useLocalDpi xmlns:a14="http://schemas.microsoft.com/office/drawing/2010/main" val="0"/>
              </a:ext>
            </a:extLst>
          </a:blip>
          <a:srcRect l="21923" r="31334"/>
          <a:stretch/>
        </p:blipFill>
        <p:spPr>
          <a:xfrm>
            <a:off x="0" y="0"/>
            <a:ext cx="4805916" cy="6858000"/>
          </a:xfrm>
          <a:prstGeom prst="rect">
            <a:avLst/>
          </a:prstGeom>
        </p:spPr>
      </p:pic>
      <p:sp>
        <p:nvSpPr>
          <p:cNvPr id="28" name="Freeform: Shape 27">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40817" y="0"/>
            <a:ext cx="7303183"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Freeform: Shape 29">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62286" y="0"/>
            <a:ext cx="6981714"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Content Placeholder 2"/>
          <p:cNvSpPr>
            <a:spLocks noGrp="1"/>
          </p:cNvSpPr>
          <p:nvPr>
            <p:ph idx="1"/>
          </p:nvPr>
        </p:nvSpPr>
        <p:spPr>
          <a:xfrm>
            <a:off x="4461492" y="365760"/>
            <a:ext cx="4053857" cy="6035040"/>
          </a:xfrm>
        </p:spPr>
        <p:txBody>
          <a:bodyPr anchor="ctr">
            <a:normAutofit/>
          </a:bodyPr>
          <a:lstStyle/>
          <a:p>
            <a:pPr marL="114300" indent="0" algn="ctr">
              <a:lnSpc>
                <a:spcPct val="100000"/>
              </a:lnSpc>
              <a:spcAft>
                <a:spcPts val="600"/>
              </a:spcAft>
              <a:buNone/>
            </a:pPr>
            <a:r>
              <a:rPr lang="en-US" sz="3200"/>
              <a:t>KOM Programs </a:t>
            </a:r>
          </a:p>
          <a:p>
            <a:pPr marL="0" indent="0" algn="ctr">
              <a:lnSpc>
                <a:spcPct val="100000"/>
              </a:lnSpc>
              <a:spcAft>
                <a:spcPts val="600"/>
              </a:spcAft>
              <a:buNone/>
            </a:pPr>
            <a:r>
              <a:rPr lang="en-US" sz="2000" i="1"/>
              <a:t>Five main program areas…</a:t>
            </a:r>
            <a:endParaRPr lang="en-US" sz="2000"/>
          </a:p>
          <a:p>
            <a:pPr marL="114300" indent="0" algn="ctr">
              <a:lnSpc>
                <a:spcPct val="100000"/>
              </a:lnSpc>
              <a:spcAft>
                <a:spcPts val="600"/>
              </a:spcAft>
              <a:buNone/>
            </a:pPr>
            <a:r>
              <a:rPr lang="en-US" sz="2400" b="1"/>
              <a:t>Employment</a:t>
            </a:r>
          </a:p>
          <a:p>
            <a:pPr marL="114300" indent="0" algn="ctr">
              <a:lnSpc>
                <a:spcPct val="100000"/>
              </a:lnSpc>
              <a:spcAft>
                <a:spcPts val="600"/>
              </a:spcAft>
              <a:buNone/>
            </a:pPr>
            <a:r>
              <a:rPr lang="en-US" sz="2400" b="1"/>
              <a:t>Social Services</a:t>
            </a:r>
          </a:p>
          <a:p>
            <a:pPr marL="114300" indent="0" algn="ctr">
              <a:lnSpc>
                <a:spcPct val="100000"/>
              </a:lnSpc>
              <a:spcAft>
                <a:spcPts val="600"/>
              </a:spcAft>
              <a:buNone/>
            </a:pPr>
            <a:r>
              <a:rPr lang="en-US" sz="2400" b="1"/>
              <a:t>Community Health</a:t>
            </a:r>
          </a:p>
          <a:p>
            <a:pPr marL="114300" indent="0" algn="ctr">
              <a:lnSpc>
                <a:spcPct val="100000"/>
              </a:lnSpc>
              <a:spcAft>
                <a:spcPts val="600"/>
              </a:spcAft>
              <a:buNone/>
            </a:pPr>
            <a:r>
              <a:rPr lang="en-US" sz="2400" b="1"/>
              <a:t>Youth Development </a:t>
            </a:r>
          </a:p>
          <a:p>
            <a:pPr marL="114300" indent="0" algn="ctr">
              <a:lnSpc>
                <a:spcPct val="100000"/>
              </a:lnSpc>
              <a:spcAft>
                <a:spcPts val="600"/>
              </a:spcAft>
              <a:buNone/>
            </a:pPr>
            <a:r>
              <a:rPr lang="en-US" sz="2400" b="1"/>
              <a:t>Walk-Ins</a:t>
            </a:r>
          </a:p>
        </p:txBody>
      </p:sp>
    </p:spTree>
    <p:extLst>
      <p:ext uri="{BB962C8B-B14F-4D97-AF65-F5344CB8AC3E}">
        <p14:creationId xmlns:p14="http://schemas.microsoft.com/office/powerpoint/2010/main" val="292223620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1">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3">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47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5">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49" y="685800"/>
            <a:ext cx="5057215"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C50AF-1B47-49C5-BAE8-B7B5B797F783}"/>
              </a:ext>
            </a:extLst>
          </p:cNvPr>
          <p:cNvSpPr>
            <a:spLocks noGrp="1"/>
          </p:cNvSpPr>
          <p:nvPr>
            <p:ph type="title"/>
          </p:nvPr>
        </p:nvSpPr>
        <p:spPr>
          <a:xfrm>
            <a:off x="980428" y="1068314"/>
            <a:ext cx="4095919" cy="1118087"/>
          </a:xfrm>
        </p:spPr>
        <p:txBody>
          <a:bodyPr anchor="b">
            <a:normAutofit/>
          </a:bodyPr>
          <a:lstStyle/>
          <a:p>
            <a:pPr algn="ctr"/>
            <a:r>
              <a:rPr lang="en-US" sz="3200">
                <a:solidFill>
                  <a:schemeClr val="tx1">
                    <a:lumMod val="65000"/>
                    <a:lumOff val="35000"/>
                  </a:schemeClr>
                </a:solidFill>
              </a:rPr>
              <a:t>KOM’s After-School Programs</a:t>
            </a:r>
          </a:p>
        </p:txBody>
      </p:sp>
      <p:sp>
        <p:nvSpPr>
          <p:cNvPr id="3" name="Content Placeholder 2">
            <a:extLst>
              <a:ext uri="{FF2B5EF4-FFF2-40B4-BE49-F238E27FC236}">
                <a16:creationId xmlns:a16="http://schemas.microsoft.com/office/drawing/2014/main" id="{9B17DE5D-6802-57FF-3B79-A55A09FDD989}"/>
              </a:ext>
            </a:extLst>
          </p:cNvPr>
          <p:cNvSpPr>
            <a:spLocks noGrp="1"/>
          </p:cNvSpPr>
          <p:nvPr>
            <p:ph idx="1"/>
          </p:nvPr>
        </p:nvSpPr>
        <p:spPr>
          <a:xfrm>
            <a:off x="723015" y="2568914"/>
            <a:ext cx="4646428" cy="3220771"/>
          </a:xfrm>
        </p:spPr>
        <p:txBody>
          <a:bodyPr anchor="t">
            <a:normAutofit/>
          </a:bodyPr>
          <a:lstStyle/>
          <a:p>
            <a:pPr marL="0" indent="0">
              <a:lnSpc>
                <a:spcPct val="110000"/>
              </a:lnSpc>
              <a:buNone/>
            </a:pPr>
            <a:r>
              <a:rPr lang="en-US" sz="1800">
                <a:solidFill>
                  <a:schemeClr val="tx1">
                    <a:lumMod val="65000"/>
                    <a:lumOff val="35000"/>
                  </a:schemeClr>
                </a:solidFill>
              </a:rPr>
              <a:t>We partner with </a:t>
            </a:r>
            <a:r>
              <a:rPr lang="en-US" sz="1800" b="1">
                <a:solidFill>
                  <a:schemeClr val="tx1">
                    <a:lumMod val="65000"/>
                    <a:lumOff val="35000"/>
                  </a:schemeClr>
                </a:solidFill>
              </a:rPr>
              <a:t>Saint Paul Public Schools</a:t>
            </a:r>
            <a:r>
              <a:rPr lang="en-US" sz="1800">
                <a:solidFill>
                  <a:schemeClr val="tx1">
                    <a:lumMod val="65000"/>
                    <a:lumOff val="35000"/>
                  </a:schemeClr>
                </a:solidFill>
              </a:rPr>
              <a:t>. This year we are working at:</a:t>
            </a:r>
          </a:p>
          <a:p>
            <a:pPr>
              <a:lnSpc>
                <a:spcPct val="110000"/>
              </a:lnSpc>
            </a:pPr>
            <a:r>
              <a:rPr lang="en-US" sz="1800">
                <a:solidFill>
                  <a:schemeClr val="tx1">
                    <a:lumMod val="65000"/>
                    <a:lumOff val="35000"/>
                  </a:schemeClr>
                </a:solidFill>
              </a:rPr>
              <a:t>Washington Tech Magnet Middle &amp; High School</a:t>
            </a:r>
          </a:p>
          <a:p>
            <a:pPr>
              <a:lnSpc>
                <a:spcPct val="110000"/>
              </a:lnSpc>
            </a:pPr>
            <a:r>
              <a:rPr lang="en-US" sz="1800">
                <a:solidFill>
                  <a:schemeClr val="tx1">
                    <a:lumMod val="65000"/>
                    <a:lumOff val="35000"/>
                  </a:schemeClr>
                </a:solidFill>
              </a:rPr>
              <a:t>Como High School</a:t>
            </a:r>
          </a:p>
        </p:txBody>
      </p:sp>
      <p:sp>
        <p:nvSpPr>
          <p:cNvPr id="11" name="TextBox 10">
            <a:extLst>
              <a:ext uri="{FF2B5EF4-FFF2-40B4-BE49-F238E27FC236}">
                <a16:creationId xmlns:a16="http://schemas.microsoft.com/office/drawing/2014/main" id="{80FF665F-3C1E-D933-93BC-475796C124FD}"/>
              </a:ext>
            </a:extLst>
          </p:cNvPr>
          <p:cNvSpPr txBox="1"/>
          <p:nvPr/>
        </p:nvSpPr>
        <p:spPr>
          <a:xfrm>
            <a:off x="6073198" y="5836900"/>
            <a:ext cx="3058087" cy="800219"/>
          </a:xfrm>
          <a:prstGeom prst="rect">
            <a:avLst/>
          </a:prstGeom>
          <a:noFill/>
        </p:spPr>
        <p:txBody>
          <a:bodyPr wrap="square" lIns="91440" tIns="45720" rIns="91440" bIns="45720" anchor="t">
            <a:spAutoFit/>
          </a:bodyPr>
          <a:lstStyle/>
          <a:p>
            <a:pPr marL="0" indent="0" algn="ctr">
              <a:buNone/>
            </a:pPr>
            <a:r>
              <a:rPr lang="en-US" b="1">
                <a:solidFill>
                  <a:schemeClr val="tx1">
                    <a:lumMod val="75000"/>
                    <a:lumOff val="25000"/>
                  </a:schemeClr>
                </a:solidFill>
              </a:rPr>
              <a:t>Ashley Daniels</a:t>
            </a:r>
            <a:endParaRPr lang="en-US">
              <a:solidFill>
                <a:schemeClr val="tx1">
                  <a:lumMod val="75000"/>
                  <a:lumOff val="25000"/>
                </a:schemeClr>
              </a:solidFill>
            </a:endParaRPr>
          </a:p>
          <a:p>
            <a:pPr marL="0" indent="0" algn="ctr">
              <a:buNone/>
            </a:pPr>
            <a:r>
              <a:rPr lang="en-US" sz="1400">
                <a:solidFill>
                  <a:schemeClr val="tx1">
                    <a:lumMod val="75000"/>
                    <a:lumOff val="25000"/>
                  </a:schemeClr>
                </a:solidFill>
              </a:rPr>
              <a:t>Youth Programs Manager</a:t>
            </a:r>
          </a:p>
          <a:p>
            <a:pPr algn="ctr"/>
            <a:r>
              <a:rPr lang="en-US" sz="1400">
                <a:solidFill>
                  <a:schemeClr val="tx1">
                    <a:lumMod val="75000"/>
                    <a:lumOff val="25000"/>
                  </a:schemeClr>
                </a:solidFill>
              </a:rPr>
              <a:t>Adaniels@mnkaren.org</a:t>
            </a:r>
          </a:p>
        </p:txBody>
      </p:sp>
      <p:pic>
        <p:nvPicPr>
          <p:cNvPr id="7" name="Picture 6" descr="A group of people sitting around a table&#10;&#10;Description automatically generated">
            <a:extLst>
              <a:ext uri="{FF2B5EF4-FFF2-40B4-BE49-F238E27FC236}">
                <a16:creationId xmlns:a16="http://schemas.microsoft.com/office/drawing/2014/main" id="{380EEF28-29C4-EB91-92E6-BFD0F1453D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8109" y="685800"/>
            <a:ext cx="3565891" cy="2674419"/>
          </a:xfrm>
          <a:prstGeom prst="rect">
            <a:avLst/>
          </a:prstGeom>
        </p:spPr>
      </p:pic>
      <p:pic>
        <p:nvPicPr>
          <p:cNvPr id="9" name="Picture 8" descr="A person wearing a graduation gown and cap&#10;&#10;Description automatically generated">
            <a:extLst>
              <a:ext uri="{FF2B5EF4-FFF2-40B4-BE49-F238E27FC236}">
                <a16:creationId xmlns:a16="http://schemas.microsoft.com/office/drawing/2014/main" id="{CC75976A-7834-1999-3325-58866B7919AA}"/>
              </a:ext>
            </a:extLst>
          </p:cNvPr>
          <p:cNvPicPr>
            <a:picLocks noChangeAspect="1"/>
          </p:cNvPicPr>
          <p:nvPr/>
        </p:nvPicPr>
        <p:blipFill rotWithShape="1">
          <a:blip r:embed="rId3">
            <a:extLst>
              <a:ext uri="{28A0092B-C50C-407E-A947-70E740481C1C}">
                <a14:useLocalDpi xmlns:a14="http://schemas.microsoft.com/office/drawing/2010/main" val="0"/>
              </a:ext>
            </a:extLst>
          </a:blip>
          <a:srcRect b="18674"/>
          <a:stretch/>
        </p:blipFill>
        <p:spPr>
          <a:xfrm>
            <a:off x="6085913" y="3360218"/>
            <a:ext cx="3045372" cy="2476681"/>
          </a:xfrm>
          <a:prstGeom prst="rect">
            <a:avLst/>
          </a:prstGeom>
        </p:spPr>
      </p:pic>
    </p:spTree>
    <p:extLst>
      <p:ext uri="{BB962C8B-B14F-4D97-AF65-F5344CB8AC3E}">
        <p14:creationId xmlns:p14="http://schemas.microsoft.com/office/powerpoint/2010/main" val="167613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1">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3">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47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5">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49" y="685800"/>
            <a:ext cx="5057215"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C50AF-1B47-49C5-BAE8-B7B5B797F783}"/>
              </a:ext>
            </a:extLst>
          </p:cNvPr>
          <p:cNvSpPr>
            <a:spLocks noGrp="1"/>
          </p:cNvSpPr>
          <p:nvPr>
            <p:ph type="title"/>
          </p:nvPr>
        </p:nvSpPr>
        <p:spPr>
          <a:xfrm>
            <a:off x="994997" y="861237"/>
            <a:ext cx="3577004" cy="1118087"/>
          </a:xfrm>
        </p:spPr>
        <p:txBody>
          <a:bodyPr anchor="b">
            <a:normAutofit/>
          </a:bodyPr>
          <a:lstStyle/>
          <a:p>
            <a:pPr algn="ctr"/>
            <a:r>
              <a:rPr lang="en-US" sz="3200">
                <a:solidFill>
                  <a:schemeClr val="tx1">
                    <a:lumMod val="65000"/>
                    <a:lumOff val="35000"/>
                  </a:schemeClr>
                </a:solidFill>
              </a:rPr>
              <a:t>KOM’s After-School Programs</a:t>
            </a:r>
          </a:p>
        </p:txBody>
      </p:sp>
      <p:sp>
        <p:nvSpPr>
          <p:cNvPr id="3" name="Content Placeholder 2">
            <a:extLst>
              <a:ext uri="{FF2B5EF4-FFF2-40B4-BE49-F238E27FC236}">
                <a16:creationId xmlns:a16="http://schemas.microsoft.com/office/drawing/2014/main" id="{9B17DE5D-6802-57FF-3B79-A55A09FDD989}"/>
              </a:ext>
            </a:extLst>
          </p:cNvPr>
          <p:cNvSpPr>
            <a:spLocks noGrp="1"/>
          </p:cNvSpPr>
          <p:nvPr>
            <p:ph idx="1"/>
          </p:nvPr>
        </p:nvSpPr>
        <p:spPr>
          <a:xfrm>
            <a:off x="723015" y="2154762"/>
            <a:ext cx="3763925" cy="3930930"/>
          </a:xfrm>
        </p:spPr>
        <p:txBody>
          <a:bodyPr anchor="t">
            <a:normAutofit/>
          </a:bodyPr>
          <a:lstStyle/>
          <a:p>
            <a:pPr marL="0" indent="0">
              <a:lnSpc>
                <a:spcPct val="110000"/>
              </a:lnSpc>
              <a:buNone/>
            </a:pPr>
            <a:r>
              <a:rPr lang="en-US" sz="1800" b="1">
                <a:solidFill>
                  <a:schemeClr val="tx1">
                    <a:lumMod val="65000"/>
                    <a:lumOff val="35000"/>
                  </a:schemeClr>
                </a:solidFill>
              </a:rPr>
              <a:t>The program offers…</a:t>
            </a:r>
          </a:p>
          <a:p>
            <a:pPr>
              <a:lnSpc>
                <a:spcPct val="110000"/>
              </a:lnSpc>
            </a:pPr>
            <a:r>
              <a:rPr lang="en-US" sz="1800" err="1">
                <a:solidFill>
                  <a:schemeClr val="tx1">
                    <a:lumMod val="65000"/>
                    <a:lumOff val="35000"/>
                  </a:schemeClr>
                </a:solidFill>
              </a:rPr>
              <a:t>Knya’Ni</a:t>
            </a:r>
            <a:r>
              <a:rPr lang="en-US" sz="1800">
                <a:solidFill>
                  <a:schemeClr val="tx1">
                    <a:lumMod val="65000"/>
                    <a:lumOff val="35000"/>
                  </a:schemeClr>
                </a:solidFill>
              </a:rPr>
              <a:t> Club:</a:t>
            </a:r>
          </a:p>
          <a:p>
            <a:pPr lvl="1">
              <a:lnSpc>
                <a:spcPct val="110000"/>
              </a:lnSpc>
            </a:pPr>
            <a:r>
              <a:rPr lang="en-US" sz="1400">
                <a:solidFill>
                  <a:schemeClr val="tx1">
                    <a:lumMod val="65000"/>
                    <a:lumOff val="35000"/>
                  </a:schemeClr>
                </a:solidFill>
              </a:rPr>
              <a:t>Academic support, mental health workshops, leadership training, field trips, cultural enrichment </a:t>
            </a:r>
          </a:p>
          <a:p>
            <a:pPr>
              <a:lnSpc>
                <a:spcPct val="110000"/>
              </a:lnSpc>
            </a:pPr>
            <a:r>
              <a:rPr lang="en-US" sz="1800">
                <a:solidFill>
                  <a:schemeClr val="tx1">
                    <a:lumMod val="65000"/>
                    <a:lumOff val="35000"/>
                  </a:schemeClr>
                </a:solidFill>
              </a:rPr>
              <a:t>What’s Next:</a:t>
            </a:r>
          </a:p>
          <a:p>
            <a:pPr lvl="1">
              <a:lnSpc>
                <a:spcPct val="110000"/>
              </a:lnSpc>
            </a:pPr>
            <a:r>
              <a:rPr lang="en-US" sz="1400">
                <a:solidFill>
                  <a:schemeClr val="tx1">
                    <a:lumMod val="65000"/>
                    <a:lumOff val="35000"/>
                  </a:schemeClr>
                </a:solidFill>
              </a:rPr>
              <a:t>College &amp; Career exploration and readiness</a:t>
            </a:r>
          </a:p>
          <a:p>
            <a:pPr>
              <a:lnSpc>
                <a:spcPct val="110000"/>
              </a:lnSpc>
            </a:pPr>
            <a:r>
              <a:rPr lang="en-US" sz="1800">
                <a:solidFill>
                  <a:schemeClr val="tx1">
                    <a:lumMod val="65000"/>
                    <a:lumOff val="35000"/>
                  </a:schemeClr>
                </a:solidFill>
              </a:rPr>
              <a:t>Students are mostly Karen and </a:t>
            </a:r>
            <a:r>
              <a:rPr lang="en-US" sz="1800" err="1">
                <a:solidFill>
                  <a:schemeClr val="tx1">
                    <a:lumMod val="65000"/>
                    <a:lumOff val="35000"/>
                  </a:schemeClr>
                </a:solidFill>
              </a:rPr>
              <a:t>Karenni</a:t>
            </a:r>
            <a:r>
              <a:rPr lang="en-US" sz="1800">
                <a:solidFill>
                  <a:schemeClr val="tx1">
                    <a:lumMod val="65000"/>
                    <a:lumOff val="35000"/>
                  </a:schemeClr>
                </a:solidFill>
              </a:rPr>
              <a:t> age 12-21 years old</a:t>
            </a:r>
          </a:p>
        </p:txBody>
      </p:sp>
      <p:pic>
        <p:nvPicPr>
          <p:cNvPr id="4" name="Picture 3" descr="A group of people posing for a photo&#10;&#10;Description automatically generated">
            <a:extLst>
              <a:ext uri="{FF2B5EF4-FFF2-40B4-BE49-F238E27FC236}">
                <a16:creationId xmlns:a16="http://schemas.microsoft.com/office/drawing/2014/main" id="{2649C409-E044-F32F-483C-DA247F8B822A}"/>
              </a:ext>
            </a:extLst>
          </p:cNvPr>
          <p:cNvPicPr>
            <a:picLocks noChangeAspect="1"/>
          </p:cNvPicPr>
          <p:nvPr/>
        </p:nvPicPr>
        <p:blipFill>
          <a:blip r:embed="rId2">
            <a:extLst>
              <a:ext uri="{28A0092B-C50C-407E-A947-70E740481C1C}">
                <a14:useLocalDpi xmlns:a14="http://schemas.microsoft.com/office/drawing/2010/main" val="0"/>
              </a:ext>
            </a:extLst>
          </a:blip>
          <a:srcRect l="41614" t="31850" r="19890" b="22015"/>
          <a:stretch/>
        </p:blipFill>
        <p:spPr>
          <a:xfrm>
            <a:off x="4852065" y="0"/>
            <a:ext cx="4291935" cy="6858000"/>
          </a:xfrm>
          <a:prstGeom prst="rect">
            <a:avLst/>
          </a:prstGeom>
        </p:spPr>
      </p:pic>
    </p:spTree>
    <p:extLst>
      <p:ext uri="{BB962C8B-B14F-4D97-AF65-F5344CB8AC3E}">
        <p14:creationId xmlns:p14="http://schemas.microsoft.com/office/powerpoint/2010/main" val="79444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887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blue shirt&#10;&#10;Description automatically generated with medium confidence">
            <a:extLst>
              <a:ext uri="{FF2B5EF4-FFF2-40B4-BE49-F238E27FC236}">
                <a16:creationId xmlns:a16="http://schemas.microsoft.com/office/drawing/2014/main" id="{6B59A542-4CA5-13A0-10F9-A9E2816D33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20" t="3" r="3932" b="-4"/>
          <a:stretch/>
        </p:blipFill>
        <p:spPr>
          <a:xfrm rot="16200000">
            <a:off x="309449" y="268629"/>
            <a:ext cx="3526091" cy="3358177"/>
          </a:xfrm>
          <a:prstGeom prst="rect">
            <a:avLst/>
          </a:prstGeom>
        </p:spPr>
      </p:pic>
      <p:sp>
        <p:nvSpPr>
          <p:cNvPr id="5" name="TextBox 4">
            <a:extLst>
              <a:ext uri="{FF2B5EF4-FFF2-40B4-BE49-F238E27FC236}">
                <a16:creationId xmlns:a16="http://schemas.microsoft.com/office/drawing/2014/main" id="{AE0B0367-3F6F-111B-A06F-D47DFFB47836}"/>
              </a:ext>
            </a:extLst>
          </p:cNvPr>
          <p:cNvSpPr txBox="1"/>
          <p:nvPr/>
        </p:nvSpPr>
        <p:spPr>
          <a:xfrm>
            <a:off x="382504" y="2655115"/>
            <a:ext cx="3369080" cy="773886"/>
          </a:xfrm>
          <a:prstGeom prst="rect">
            <a:avLst/>
          </a:prstGeom>
          <a:solidFill>
            <a:srgbClr val="000000">
              <a:alpha val="50000"/>
            </a:srgbClr>
          </a:solidFill>
          <a:ln>
            <a:noFill/>
          </a:ln>
        </p:spPr>
        <p:txBody>
          <a:bodyPr wrap="square" lIns="91440" tIns="45720" rIns="91440" bIns="45720" anchor="ctr">
            <a:noAutofit/>
          </a:bodyPr>
          <a:lstStyle/>
          <a:p>
            <a:pPr marL="0" indent="0" algn="ctr">
              <a:buNone/>
            </a:pPr>
            <a:r>
              <a:rPr lang="en-US" sz="2000" b="1" err="1">
                <a:solidFill>
                  <a:srgbClr val="FFFFFF"/>
                </a:solidFill>
              </a:rPr>
              <a:t>Mular</a:t>
            </a:r>
            <a:r>
              <a:rPr lang="en-US" sz="2000" b="1">
                <a:solidFill>
                  <a:srgbClr val="FFFFFF"/>
                </a:solidFill>
              </a:rPr>
              <a:t> </a:t>
            </a:r>
            <a:r>
              <a:rPr lang="en-US" sz="2000" b="1" err="1">
                <a:solidFill>
                  <a:srgbClr val="FFFFFF"/>
                </a:solidFill>
              </a:rPr>
              <a:t>Lerpwel</a:t>
            </a:r>
            <a:r>
              <a:rPr lang="en-US" sz="2000">
                <a:solidFill>
                  <a:srgbClr val="FFFFFF"/>
                </a:solidFill>
              </a:rPr>
              <a:t> </a:t>
            </a:r>
          </a:p>
          <a:p>
            <a:pPr marL="0" indent="0" algn="ctr">
              <a:buNone/>
            </a:pPr>
            <a:r>
              <a:rPr lang="en-US" sz="1200">
                <a:solidFill>
                  <a:srgbClr val="FFFFFF"/>
                </a:solidFill>
              </a:rPr>
              <a:t>What’s Next</a:t>
            </a:r>
          </a:p>
          <a:p>
            <a:pPr algn="ctr"/>
            <a:r>
              <a:rPr lang="en-US" sz="1200">
                <a:solidFill>
                  <a:srgbClr val="FFFFFF"/>
                </a:solidFill>
              </a:rPr>
              <a:t>Mlerpwel@mnkaren.org</a:t>
            </a:r>
          </a:p>
        </p:txBody>
      </p:sp>
      <p:pic>
        <p:nvPicPr>
          <p:cNvPr id="6" name="Picture 5" descr="A person with his arms crossed&#10;&#10;Description automatically generated with medium confidence">
            <a:extLst>
              <a:ext uri="{FF2B5EF4-FFF2-40B4-BE49-F238E27FC236}">
                <a16:creationId xmlns:a16="http://schemas.microsoft.com/office/drawing/2014/main" id="{F76D6B15-1677-8FA4-1D9B-138EEF26F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2" t="30635" r="21732" b="16855"/>
          <a:stretch/>
        </p:blipFill>
        <p:spPr>
          <a:xfrm>
            <a:off x="2463794" y="3429000"/>
            <a:ext cx="3187198" cy="3346563"/>
          </a:xfrm>
          <a:prstGeom prst="rect">
            <a:avLst/>
          </a:prstGeom>
        </p:spPr>
      </p:pic>
      <p:sp>
        <p:nvSpPr>
          <p:cNvPr id="7" name="TextBox 6">
            <a:extLst>
              <a:ext uri="{FF2B5EF4-FFF2-40B4-BE49-F238E27FC236}">
                <a16:creationId xmlns:a16="http://schemas.microsoft.com/office/drawing/2014/main" id="{08BFDF74-7E31-C0A8-4721-82AA91585FBF}"/>
              </a:ext>
            </a:extLst>
          </p:cNvPr>
          <p:cNvSpPr txBox="1"/>
          <p:nvPr/>
        </p:nvSpPr>
        <p:spPr>
          <a:xfrm>
            <a:off x="2463795" y="5789323"/>
            <a:ext cx="3196470" cy="773885"/>
          </a:xfrm>
          <a:prstGeom prst="rect">
            <a:avLst/>
          </a:prstGeom>
          <a:solidFill>
            <a:srgbClr val="000000">
              <a:alpha val="50000"/>
            </a:srgbClr>
          </a:solidFill>
          <a:ln>
            <a:noFill/>
          </a:ln>
        </p:spPr>
        <p:txBody>
          <a:bodyPr wrap="square" lIns="91440" tIns="45720" rIns="91440" bIns="45720" anchor="ctr">
            <a:noAutofit/>
          </a:bodyPr>
          <a:lstStyle/>
          <a:p>
            <a:pPr marL="0" indent="0" algn="ctr">
              <a:buNone/>
            </a:pPr>
            <a:r>
              <a:rPr lang="en-US" sz="2000" b="1">
                <a:solidFill>
                  <a:srgbClr val="FFFFFF"/>
                </a:solidFill>
              </a:rPr>
              <a:t>Pong Pop</a:t>
            </a:r>
            <a:endParaRPr lang="en-US" sz="2000">
              <a:solidFill>
                <a:srgbClr val="FFFFFF"/>
              </a:solidFill>
            </a:endParaRPr>
          </a:p>
          <a:p>
            <a:pPr marL="0" indent="0" algn="ctr">
              <a:buNone/>
            </a:pPr>
            <a:r>
              <a:rPr lang="en-US" sz="1200" err="1">
                <a:solidFill>
                  <a:srgbClr val="FFFFFF"/>
                </a:solidFill>
              </a:rPr>
              <a:t>Knya’Ni</a:t>
            </a:r>
            <a:r>
              <a:rPr lang="en-US" sz="1200">
                <a:solidFill>
                  <a:srgbClr val="FFFFFF"/>
                </a:solidFill>
              </a:rPr>
              <a:t> Club</a:t>
            </a:r>
          </a:p>
          <a:p>
            <a:pPr algn="ctr"/>
            <a:r>
              <a:rPr lang="en-US" sz="1200">
                <a:solidFill>
                  <a:srgbClr val="FFFFFF"/>
                </a:solidFill>
              </a:rPr>
              <a:t>Ppop@mnkaren.org</a:t>
            </a:r>
          </a:p>
        </p:txBody>
      </p:sp>
      <p:sp>
        <p:nvSpPr>
          <p:cNvPr id="2" name="Title 1">
            <a:extLst>
              <a:ext uri="{FF2B5EF4-FFF2-40B4-BE49-F238E27FC236}">
                <a16:creationId xmlns:a16="http://schemas.microsoft.com/office/drawing/2014/main" id="{EC2D820D-D178-E059-5FB0-2E6A2E09B375}"/>
              </a:ext>
            </a:extLst>
          </p:cNvPr>
          <p:cNvSpPr>
            <a:spLocks noGrp="1"/>
          </p:cNvSpPr>
          <p:nvPr>
            <p:ph type="title"/>
          </p:nvPr>
        </p:nvSpPr>
        <p:spPr>
          <a:xfrm>
            <a:off x="6115049" y="640081"/>
            <a:ext cx="2546350" cy="5574452"/>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KOM After-School Staff</a:t>
            </a:r>
          </a:p>
        </p:txBody>
      </p:sp>
    </p:spTree>
    <p:extLst>
      <p:ext uri="{BB962C8B-B14F-4D97-AF65-F5344CB8AC3E}">
        <p14:creationId xmlns:p14="http://schemas.microsoft.com/office/powerpoint/2010/main" val="356646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9">
            <a:extLst>
              <a:ext uri="{FF2B5EF4-FFF2-40B4-BE49-F238E27FC236}">
                <a16:creationId xmlns:a16="http://schemas.microsoft.com/office/drawing/2014/main" id="{963038BC-9FCB-466B-8EE5-7B0DC8F25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1">
            <a:extLst>
              <a:ext uri="{FF2B5EF4-FFF2-40B4-BE49-F238E27FC236}">
                <a16:creationId xmlns:a16="http://schemas.microsoft.com/office/drawing/2014/main" id="{058F4797-C77D-4821-B8FF-057D7524C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0CB3DB-B42E-47BF-A595-527CB329A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636" y="685800"/>
            <a:ext cx="810072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BC0ED-D114-9495-F0AF-23F74750E1EA}"/>
              </a:ext>
            </a:extLst>
          </p:cNvPr>
          <p:cNvSpPr>
            <a:spLocks noGrp="1"/>
          </p:cNvSpPr>
          <p:nvPr>
            <p:ph type="title"/>
          </p:nvPr>
        </p:nvSpPr>
        <p:spPr>
          <a:xfrm>
            <a:off x="1087179" y="829595"/>
            <a:ext cx="6969642" cy="685800"/>
          </a:xfrm>
        </p:spPr>
        <p:txBody>
          <a:bodyPr>
            <a:normAutofit/>
          </a:bodyPr>
          <a:lstStyle/>
          <a:p>
            <a:pPr algn="ctr"/>
            <a:r>
              <a:rPr lang="en-US" sz="2800">
                <a:solidFill>
                  <a:schemeClr val="tx1">
                    <a:lumMod val="65000"/>
                    <a:lumOff val="35000"/>
                  </a:schemeClr>
                </a:solidFill>
              </a:rPr>
              <a:t>After-School Program Schedule</a:t>
            </a:r>
          </a:p>
        </p:txBody>
      </p:sp>
      <p:graphicFrame>
        <p:nvGraphicFramePr>
          <p:cNvPr id="3" name="Table 2">
            <a:extLst>
              <a:ext uri="{FF2B5EF4-FFF2-40B4-BE49-F238E27FC236}">
                <a16:creationId xmlns:a16="http://schemas.microsoft.com/office/drawing/2014/main" id="{FC65C84E-9BE9-C597-45DA-E55E255C8E27}"/>
              </a:ext>
            </a:extLst>
          </p:cNvPr>
          <p:cNvGraphicFramePr>
            <a:graphicFrameLocks noGrp="1"/>
          </p:cNvGraphicFramePr>
          <p:nvPr>
            <p:extLst>
              <p:ext uri="{D42A27DB-BD31-4B8C-83A1-F6EECF244321}">
                <p14:modId xmlns:p14="http://schemas.microsoft.com/office/powerpoint/2010/main" val="3402878540"/>
              </p:ext>
            </p:extLst>
          </p:nvPr>
        </p:nvGraphicFramePr>
        <p:xfrm>
          <a:off x="725035" y="1625445"/>
          <a:ext cx="7404862" cy="4173403"/>
        </p:xfrm>
        <a:graphic>
          <a:graphicData uri="http://schemas.openxmlformats.org/drawingml/2006/table">
            <a:tbl>
              <a:tblPr firstRow="1" firstCol="1" bandRow="1">
                <a:tableStyleId>{5940675A-B579-460E-94D1-54222C63F5DA}</a:tableStyleId>
              </a:tblPr>
              <a:tblGrid>
                <a:gridCol w="1178193">
                  <a:extLst>
                    <a:ext uri="{9D8B030D-6E8A-4147-A177-3AD203B41FA5}">
                      <a16:colId xmlns:a16="http://schemas.microsoft.com/office/drawing/2014/main" val="2561991482"/>
                    </a:ext>
                  </a:extLst>
                </a:gridCol>
                <a:gridCol w="1541721">
                  <a:extLst>
                    <a:ext uri="{9D8B030D-6E8A-4147-A177-3AD203B41FA5}">
                      <a16:colId xmlns:a16="http://schemas.microsoft.com/office/drawing/2014/main" val="154178632"/>
                    </a:ext>
                  </a:extLst>
                </a:gridCol>
                <a:gridCol w="1509823">
                  <a:extLst>
                    <a:ext uri="{9D8B030D-6E8A-4147-A177-3AD203B41FA5}">
                      <a16:colId xmlns:a16="http://schemas.microsoft.com/office/drawing/2014/main" val="2138110182"/>
                    </a:ext>
                  </a:extLst>
                </a:gridCol>
                <a:gridCol w="1626781">
                  <a:extLst>
                    <a:ext uri="{9D8B030D-6E8A-4147-A177-3AD203B41FA5}">
                      <a16:colId xmlns:a16="http://schemas.microsoft.com/office/drawing/2014/main" val="262436511"/>
                    </a:ext>
                  </a:extLst>
                </a:gridCol>
                <a:gridCol w="1548344">
                  <a:extLst>
                    <a:ext uri="{9D8B030D-6E8A-4147-A177-3AD203B41FA5}">
                      <a16:colId xmlns:a16="http://schemas.microsoft.com/office/drawing/2014/main" val="1361901428"/>
                    </a:ext>
                  </a:extLst>
                </a:gridCol>
              </a:tblGrid>
              <a:tr h="920098">
                <a:tc>
                  <a:txBody>
                    <a:bodyPr/>
                    <a:lstStyle/>
                    <a:p>
                      <a:pPr marL="0" marR="0" fontAlgn="base">
                        <a:lnSpc>
                          <a:spcPct val="107000"/>
                        </a:lnSpc>
                        <a:spcBef>
                          <a:spcPts val="0"/>
                        </a:spcBef>
                        <a:spcAft>
                          <a:spcPts val="0"/>
                        </a:spcAft>
                      </a:pPr>
                      <a:r>
                        <a:rPr lang="en-US" sz="1400" kern="0">
                          <a:solidFill>
                            <a:srgbClr val="000000"/>
                          </a:solidFill>
                          <a:effectLst/>
                        </a:rPr>
                        <a:t>School/Day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b="1" kern="0">
                          <a:solidFill>
                            <a:srgbClr val="000000"/>
                          </a:solidFill>
                          <a:effectLst/>
                        </a:rPr>
                        <a:t>Monday</a:t>
                      </a:r>
                      <a:r>
                        <a:rPr lang="en-US" sz="1400" kern="0">
                          <a:solidFill>
                            <a:srgbClr val="000000"/>
                          </a:solidFill>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b="1" kern="0">
                          <a:solidFill>
                            <a:srgbClr val="000000"/>
                          </a:solidFill>
                          <a:effectLst/>
                        </a:rPr>
                        <a:t>Tuesday</a:t>
                      </a:r>
                      <a:r>
                        <a:rPr lang="en-US" sz="1400" kern="0">
                          <a:solidFill>
                            <a:srgbClr val="000000"/>
                          </a:solidFill>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b="1" kern="0">
                          <a:solidFill>
                            <a:srgbClr val="000000"/>
                          </a:solidFill>
                          <a:effectLst/>
                        </a:rPr>
                        <a:t>Wednesday</a:t>
                      </a:r>
                      <a:r>
                        <a:rPr lang="en-US" sz="1400" kern="0">
                          <a:solidFill>
                            <a:srgbClr val="000000"/>
                          </a:solidFill>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b="1" kern="0">
                          <a:solidFill>
                            <a:srgbClr val="000000"/>
                          </a:solidFill>
                          <a:effectLst/>
                        </a:rPr>
                        <a:t>Thursday</a:t>
                      </a:r>
                      <a:r>
                        <a:rPr lang="en-US" sz="1400" kern="0">
                          <a:solidFill>
                            <a:srgbClr val="000000"/>
                          </a:solidFill>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1315875"/>
                  </a:ext>
                </a:extLst>
              </a:tr>
              <a:tr h="1383095">
                <a:tc>
                  <a:txBody>
                    <a:bodyPr/>
                    <a:lstStyle/>
                    <a:p>
                      <a:pPr marL="0" marR="0" fontAlgn="base">
                        <a:lnSpc>
                          <a:spcPct val="107000"/>
                        </a:lnSpc>
                        <a:spcBef>
                          <a:spcPts val="0"/>
                        </a:spcBef>
                        <a:spcAft>
                          <a:spcPts val="0"/>
                        </a:spcAft>
                      </a:pPr>
                      <a:r>
                        <a:rPr lang="en-US" sz="1400" b="1" kern="0">
                          <a:solidFill>
                            <a:srgbClr val="000000"/>
                          </a:solidFill>
                          <a:effectLst/>
                        </a:rPr>
                        <a:t>Como</a:t>
                      </a:r>
                    </a:p>
                    <a:p>
                      <a:pPr marL="0" marR="0" fontAlgn="base">
                        <a:lnSpc>
                          <a:spcPct val="107000"/>
                        </a:lnSpc>
                        <a:spcBef>
                          <a:spcPts val="0"/>
                        </a:spcBef>
                        <a:spcAft>
                          <a:spcPts val="0"/>
                        </a:spcAft>
                      </a:pPr>
                      <a:r>
                        <a:rPr lang="en-US" sz="1400" b="1" kern="0">
                          <a:solidFill>
                            <a:srgbClr val="000000"/>
                          </a:solidFill>
                          <a:effectLst/>
                        </a:rPr>
                        <a:t>3-5pm</a:t>
                      </a:r>
                      <a:r>
                        <a:rPr lang="en-US" sz="1400" kern="0">
                          <a:solidFill>
                            <a:srgbClr val="000000"/>
                          </a:solidFill>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kern="0">
                          <a:solidFill>
                            <a:srgbClr val="000000"/>
                          </a:solidFill>
                          <a:effectLst/>
                          <a:highlight>
                            <a:srgbClr val="FFFF00"/>
                          </a:highlight>
                        </a:rPr>
                        <a:t>Staff: Pong Pop</a:t>
                      </a:r>
                    </a:p>
                    <a:p>
                      <a:pPr marL="0" marR="0" fontAlgn="base">
                        <a:lnSpc>
                          <a:spcPct val="107000"/>
                        </a:lnSpc>
                        <a:spcBef>
                          <a:spcPts val="0"/>
                        </a:spcBef>
                        <a:spcAft>
                          <a:spcPts val="0"/>
                        </a:spcAft>
                      </a:pPr>
                      <a:r>
                        <a:rPr lang="en-US" sz="1400" kern="0">
                          <a:solidFill>
                            <a:srgbClr val="000000"/>
                          </a:solidFill>
                          <a:effectLst/>
                          <a:highlight>
                            <a:srgbClr val="FFFF00"/>
                          </a:highlight>
                        </a:rPr>
                        <a:t> </a:t>
                      </a:r>
                      <a:endParaRPr lang="en-US" sz="1400" kern="100">
                        <a:effectLst/>
                        <a:highlight>
                          <a:srgbClr val="FFFF00"/>
                        </a:highlight>
                      </a:endParaRPr>
                    </a:p>
                    <a:p>
                      <a:pPr marL="0" marR="0" fontAlgn="base">
                        <a:lnSpc>
                          <a:spcPct val="107000"/>
                        </a:lnSpc>
                        <a:spcBef>
                          <a:spcPts val="0"/>
                        </a:spcBef>
                        <a:spcAft>
                          <a:spcPts val="0"/>
                        </a:spcAft>
                      </a:pPr>
                      <a:r>
                        <a:rPr lang="en-US" sz="1400" kern="0">
                          <a:solidFill>
                            <a:srgbClr val="000000"/>
                          </a:solidFill>
                          <a:effectLst/>
                          <a:highlight>
                            <a:srgbClr val="FFFF00"/>
                          </a:highlight>
                        </a:rPr>
                        <a:t>High School </a:t>
                      </a:r>
                      <a:r>
                        <a:rPr lang="en-US" sz="1400" kern="0" err="1">
                          <a:solidFill>
                            <a:srgbClr val="000000"/>
                          </a:solidFill>
                          <a:effectLst/>
                          <a:highlight>
                            <a:srgbClr val="FFFF00"/>
                          </a:highlight>
                        </a:rPr>
                        <a:t>Knya’Ni</a:t>
                      </a:r>
                      <a:r>
                        <a:rPr lang="en-US" sz="1400" kern="0">
                          <a:solidFill>
                            <a:srgbClr val="000000"/>
                          </a:solidFill>
                          <a:effectLst/>
                          <a:highlight>
                            <a:srgbClr val="FFFF00"/>
                          </a:highlight>
                        </a:rPr>
                        <a:t> Club </a:t>
                      </a:r>
                      <a:endParaRPr lang="en-US" sz="14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kern="0">
                          <a:solidFill>
                            <a:srgbClr val="000000"/>
                          </a:solidFill>
                          <a:effectLst/>
                          <a:highlight>
                            <a:srgbClr val="00FFFF"/>
                          </a:highlight>
                        </a:rPr>
                        <a:t>Staff: Mular Lerpwel </a:t>
                      </a:r>
                    </a:p>
                    <a:p>
                      <a:pPr marL="0" marR="0" fontAlgn="base">
                        <a:lnSpc>
                          <a:spcPct val="107000"/>
                        </a:lnSpc>
                        <a:spcBef>
                          <a:spcPts val="0"/>
                        </a:spcBef>
                        <a:spcAft>
                          <a:spcPts val="0"/>
                        </a:spcAft>
                      </a:pPr>
                      <a:endParaRPr lang="en-US" sz="1400" kern="0">
                        <a:solidFill>
                          <a:srgbClr val="000000"/>
                        </a:solidFill>
                        <a:effectLst/>
                        <a:highlight>
                          <a:srgbClr val="00FFFF"/>
                        </a:highlight>
                      </a:endParaRPr>
                    </a:p>
                    <a:p>
                      <a:pPr marL="0" marR="0" fontAlgn="base">
                        <a:lnSpc>
                          <a:spcPct val="107000"/>
                        </a:lnSpc>
                        <a:spcBef>
                          <a:spcPts val="0"/>
                        </a:spcBef>
                        <a:spcAft>
                          <a:spcPts val="0"/>
                        </a:spcAft>
                      </a:pPr>
                      <a:r>
                        <a:rPr lang="en-US" sz="1400" kern="0">
                          <a:solidFill>
                            <a:srgbClr val="000000"/>
                          </a:solidFill>
                          <a:effectLst/>
                          <a:highlight>
                            <a:srgbClr val="00FFFF"/>
                          </a:highlight>
                        </a:rPr>
                        <a:t>What’s Next</a:t>
                      </a:r>
                    </a:p>
                  </a:txBody>
                  <a:tcPr marL="68580" marR="68580" marT="0" marB="0"/>
                </a:tc>
                <a:tc>
                  <a:txBody>
                    <a:bodyPr/>
                    <a:lstStyle/>
                    <a:p>
                      <a:pPr marL="0" marR="0" fontAlgn="base">
                        <a:lnSpc>
                          <a:spcPct val="107000"/>
                        </a:lnSpc>
                        <a:spcBef>
                          <a:spcPts val="0"/>
                        </a:spcBef>
                        <a:spcAft>
                          <a:spcPts val="0"/>
                        </a:spcAft>
                      </a:pPr>
                      <a:r>
                        <a:rPr lang="en-US" sz="1400" kern="0">
                          <a:solidFill>
                            <a:srgbClr val="000000"/>
                          </a:solidFill>
                          <a:effectLst/>
                          <a:highlight>
                            <a:srgbClr val="FFFF00"/>
                          </a:highlight>
                        </a:rPr>
                        <a:t>Staff: Pong Pop</a:t>
                      </a:r>
                    </a:p>
                    <a:p>
                      <a:pPr marL="0" marR="0" fontAlgn="base">
                        <a:lnSpc>
                          <a:spcPct val="107000"/>
                        </a:lnSpc>
                        <a:spcBef>
                          <a:spcPts val="0"/>
                        </a:spcBef>
                        <a:spcAft>
                          <a:spcPts val="0"/>
                        </a:spcAft>
                      </a:pPr>
                      <a:r>
                        <a:rPr lang="en-US" sz="1400" kern="0">
                          <a:solidFill>
                            <a:srgbClr val="000000"/>
                          </a:solidFill>
                          <a:effectLst/>
                          <a:highlight>
                            <a:srgbClr val="FFFF00"/>
                          </a:highlight>
                        </a:rPr>
                        <a:t> </a:t>
                      </a:r>
                      <a:endParaRPr lang="en-US" sz="1400" kern="100">
                        <a:effectLst/>
                        <a:highlight>
                          <a:srgbClr val="FFFF00"/>
                        </a:highlight>
                      </a:endParaRPr>
                    </a:p>
                    <a:p>
                      <a:pPr marL="0" marR="0" fontAlgn="base">
                        <a:lnSpc>
                          <a:spcPct val="107000"/>
                        </a:lnSpc>
                        <a:spcBef>
                          <a:spcPts val="0"/>
                        </a:spcBef>
                        <a:spcAft>
                          <a:spcPts val="0"/>
                        </a:spcAft>
                      </a:pPr>
                      <a:r>
                        <a:rPr lang="en-US" sz="1400" kern="0">
                          <a:solidFill>
                            <a:srgbClr val="000000"/>
                          </a:solidFill>
                          <a:effectLst/>
                          <a:highlight>
                            <a:srgbClr val="FFFF00"/>
                          </a:highlight>
                        </a:rPr>
                        <a:t>High School </a:t>
                      </a:r>
                      <a:r>
                        <a:rPr lang="en-US" sz="1400" kern="0" err="1">
                          <a:solidFill>
                            <a:srgbClr val="000000"/>
                          </a:solidFill>
                          <a:effectLst/>
                          <a:highlight>
                            <a:srgbClr val="FFFF00"/>
                          </a:highlight>
                        </a:rPr>
                        <a:t>Knya’Ni</a:t>
                      </a:r>
                      <a:r>
                        <a:rPr lang="en-US" sz="1400" kern="0">
                          <a:solidFill>
                            <a:srgbClr val="000000"/>
                          </a:solidFill>
                          <a:effectLst/>
                          <a:highlight>
                            <a:srgbClr val="FFFF00"/>
                          </a:highlight>
                        </a:rPr>
                        <a:t> Club</a:t>
                      </a:r>
                      <a:endParaRPr lang="en-US" sz="1400" kern="100">
                        <a:effectLst/>
                        <a:highlight>
                          <a:srgbClr val="FFFF00"/>
                        </a:highlight>
                      </a:endParaRPr>
                    </a:p>
                    <a:p>
                      <a:pPr marL="0" marR="0" fontAlgn="base">
                        <a:lnSpc>
                          <a:spcPct val="107000"/>
                        </a:lnSpc>
                        <a:spcBef>
                          <a:spcPts val="0"/>
                        </a:spcBef>
                        <a:spcAft>
                          <a:spcPts val="0"/>
                        </a:spcAft>
                      </a:pPr>
                      <a:r>
                        <a:rPr lang="en-US" sz="1400" b="1" kern="0">
                          <a:solidFill>
                            <a:srgbClr val="000000"/>
                          </a:solidFill>
                          <a:effectLst/>
                          <a:highlight>
                            <a:srgbClr val="FFFF00"/>
                          </a:highlight>
                        </a:rPr>
                        <a:t>(Tutoring Day)</a:t>
                      </a:r>
                      <a:endParaRPr lang="en-US" sz="14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685800" rtl="0" eaLnBrk="1" fontAlgn="base" latinLnBrk="0" hangingPunct="1">
                        <a:lnSpc>
                          <a:spcPct val="107000"/>
                        </a:lnSpc>
                        <a:spcBef>
                          <a:spcPts val="0"/>
                        </a:spcBef>
                        <a:spcAft>
                          <a:spcPts val="0"/>
                        </a:spcAft>
                        <a:buClrTx/>
                        <a:buSzTx/>
                        <a:buFontTx/>
                        <a:buNone/>
                        <a:tabLst/>
                        <a:defRPr/>
                      </a:pPr>
                      <a:r>
                        <a:rPr lang="en-US" sz="1400" kern="0">
                          <a:solidFill>
                            <a:srgbClr val="000000"/>
                          </a:solidFill>
                          <a:effectLst/>
                          <a:highlight>
                            <a:srgbClr val="00FFFF"/>
                          </a:highlight>
                        </a:rPr>
                        <a:t>Staff: Mular Lerpwel </a:t>
                      </a:r>
                    </a:p>
                    <a:p>
                      <a:pPr marL="0" marR="0" lvl="0" indent="0" algn="l" defTabSz="685800" rtl="0" eaLnBrk="1" fontAlgn="base" latinLnBrk="0" hangingPunct="1">
                        <a:lnSpc>
                          <a:spcPct val="107000"/>
                        </a:lnSpc>
                        <a:spcBef>
                          <a:spcPts val="0"/>
                        </a:spcBef>
                        <a:spcAft>
                          <a:spcPts val="0"/>
                        </a:spcAft>
                        <a:buClrTx/>
                        <a:buSzTx/>
                        <a:buFontTx/>
                        <a:buNone/>
                        <a:tabLst/>
                        <a:defRPr/>
                      </a:pPr>
                      <a:endParaRPr lang="en-US" sz="1400" kern="0">
                        <a:solidFill>
                          <a:srgbClr val="000000"/>
                        </a:solidFill>
                        <a:effectLst/>
                        <a:highlight>
                          <a:srgbClr val="00FFFF"/>
                        </a:highlight>
                      </a:endParaRPr>
                    </a:p>
                    <a:p>
                      <a:pPr marL="0" marR="0" lvl="0" indent="0" algn="l" defTabSz="685800" rtl="0" eaLnBrk="1" fontAlgn="base" latinLnBrk="0" hangingPunct="1">
                        <a:lnSpc>
                          <a:spcPct val="107000"/>
                        </a:lnSpc>
                        <a:spcBef>
                          <a:spcPts val="0"/>
                        </a:spcBef>
                        <a:spcAft>
                          <a:spcPts val="0"/>
                        </a:spcAft>
                        <a:buClrTx/>
                        <a:buSzTx/>
                        <a:buFontTx/>
                        <a:buNone/>
                        <a:tabLst/>
                        <a:defRPr/>
                      </a:pPr>
                      <a:r>
                        <a:rPr lang="en-US" sz="1400" kern="0">
                          <a:solidFill>
                            <a:srgbClr val="000000"/>
                          </a:solidFill>
                          <a:effectLst/>
                          <a:highlight>
                            <a:srgbClr val="00FFFF"/>
                          </a:highlight>
                        </a:rPr>
                        <a:t>What’s Next</a:t>
                      </a:r>
                    </a:p>
                    <a:p>
                      <a:pPr marL="0" marR="0" fontAlgn="base">
                        <a:lnSpc>
                          <a:spcPct val="107000"/>
                        </a:lnSpc>
                        <a:spcBef>
                          <a:spcPts val="0"/>
                        </a:spcBef>
                        <a:spcAft>
                          <a:spcPts val="0"/>
                        </a:spcAft>
                      </a:pP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1914679"/>
                  </a:ext>
                </a:extLst>
              </a:tr>
              <a:tr h="1870210">
                <a:tc>
                  <a:txBody>
                    <a:bodyPr/>
                    <a:lstStyle/>
                    <a:p>
                      <a:pPr marL="0" marR="0" fontAlgn="base">
                        <a:lnSpc>
                          <a:spcPct val="107000"/>
                        </a:lnSpc>
                        <a:spcBef>
                          <a:spcPts val="0"/>
                        </a:spcBef>
                        <a:spcAft>
                          <a:spcPts val="0"/>
                        </a:spcAft>
                      </a:pPr>
                      <a:r>
                        <a:rPr lang="en-US" sz="1400" b="1" kern="0">
                          <a:solidFill>
                            <a:srgbClr val="000000"/>
                          </a:solidFill>
                          <a:effectLst/>
                        </a:rPr>
                        <a:t>Washington</a:t>
                      </a:r>
                    </a:p>
                    <a:p>
                      <a:pPr marL="0" marR="0" fontAlgn="base">
                        <a:lnSpc>
                          <a:spcPct val="107000"/>
                        </a:lnSpc>
                        <a:spcBef>
                          <a:spcPts val="0"/>
                        </a:spcBef>
                        <a:spcAft>
                          <a:spcPts val="0"/>
                        </a:spcAft>
                      </a:pPr>
                      <a:r>
                        <a:rPr lang="en-US" sz="1400" b="1" kern="0">
                          <a:solidFill>
                            <a:srgbClr val="000000"/>
                          </a:solidFill>
                          <a:effectLst/>
                        </a:rPr>
                        <a:t>3-5pm</a:t>
                      </a:r>
                      <a:r>
                        <a:rPr lang="en-US" sz="1400" kern="0">
                          <a:solidFill>
                            <a:srgbClr val="000000"/>
                          </a:solidFill>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kern="0">
                          <a:solidFill>
                            <a:srgbClr val="000000"/>
                          </a:solidFill>
                          <a:effectLst/>
                          <a:highlight>
                            <a:srgbClr val="00FFFF"/>
                          </a:highlight>
                        </a:rPr>
                        <a:t>Staff: Mular Lerpwel </a:t>
                      </a:r>
                    </a:p>
                    <a:p>
                      <a:pPr marL="0" marR="0" fontAlgn="base">
                        <a:lnSpc>
                          <a:spcPct val="107000"/>
                        </a:lnSpc>
                        <a:spcBef>
                          <a:spcPts val="0"/>
                        </a:spcBef>
                        <a:spcAft>
                          <a:spcPts val="0"/>
                        </a:spcAft>
                      </a:pPr>
                      <a:endParaRPr lang="en-US" sz="1400" kern="0">
                        <a:solidFill>
                          <a:srgbClr val="000000"/>
                        </a:solidFill>
                        <a:effectLst/>
                        <a:highlight>
                          <a:srgbClr val="00FFFF"/>
                        </a:highlight>
                      </a:endParaRPr>
                    </a:p>
                    <a:p>
                      <a:pPr marL="0" marR="0" fontAlgn="base">
                        <a:lnSpc>
                          <a:spcPct val="107000"/>
                        </a:lnSpc>
                        <a:spcBef>
                          <a:spcPts val="0"/>
                        </a:spcBef>
                        <a:spcAft>
                          <a:spcPts val="0"/>
                        </a:spcAft>
                      </a:pPr>
                      <a:r>
                        <a:rPr lang="en-US" sz="1400" kern="0">
                          <a:solidFill>
                            <a:srgbClr val="000000"/>
                          </a:solidFill>
                          <a:effectLst/>
                          <a:highlight>
                            <a:srgbClr val="00FFFF"/>
                          </a:highlight>
                        </a:rPr>
                        <a:t>What’s Next</a:t>
                      </a:r>
                    </a:p>
                  </a:txBody>
                  <a:tcPr marL="68580" marR="68580" marT="0" marB="0"/>
                </a:tc>
                <a:tc>
                  <a:txBody>
                    <a:bodyPr/>
                    <a:lstStyle/>
                    <a:p>
                      <a:pPr marL="0" marR="0" fontAlgn="base">
                        <a:lnSpc>
                          <a:spcPct val="107000"/>
                        </a:lnSpc>
                        <a:spcBef>
                          <a:spcPts val="0"/>
                        </a:spcBef>
                        <a:spcAft>
                          <a:spcPts val="0"/>
                        </a:spcAft>
                      </a:pPr>
                      <a:r>
                        <a:rPr lang="en-US" sz="1400" kern="0">
                          <a:solidFill>
                            <a:srgbClr val="000000"/>
                          </a:solidFill>
                          <a:effectLst/>
                          <a:highlight>
                            <a:srgbClr val="FFFF00"/>
                          </a:highlight>
                        </a:rPr>
                        <a:t>Staff: Pong Pop </a:t>
                      </a:r>
                    </a:p>
                    <a:p>
                      <a:pPr marL="0" marR="0" fontAlgn="base">
                        <a:lnSpc>
                          <a:spcPct val="107000"/>
                        </a:lnSpc>
                        <a:spcBef>
                          <a:spcPts val="0"/>
                        </a:spcBef>
                        <a:spcAft>
                          <a:spcPts val="0"/>
                        </a:spcAft>
                      </a:pPr>
                      <a:endParaRPr lang="en-US" sz="1400" kern="100">
                        <a:effectLst/>
                        <a:highlight>
                          <a:srgbClr val="FFFF00"/>
                        </a:highlight>
                      </a:endParaRPr>
                    </a:p>
                    <a:p>
                      <a:pPr marL="0" marR="0" fontAlgn="base">
                        <a:lnSpc>
                          <a:spcPct val="107000"/>
                        </a:lnSpc>
                        <a:spcBef>
                          <a:spcPts val="0"/>
                        </a:spcBef>
                        <a:spcAft>
                          <a:spcPts val="0"/>
                        </a:spcAft>
                      </a:pPr>
                      <a:r>
                        <a:rPr lang="en-US" sz="1400" kern="0">
                          <a:solidFill>
                            <a:srgbClr val="000000"/>
                          </a:solidFill>
                          <a:effectLst/>
                          <a:highlight>
                            <a:srgbClr val="FFFF00"/>
                          </a:highlight>
                        </a:rPr>
                        <a:t>High &amp; Middle School Karen Club </a:t>
                      </a:r>
                      <a:endParaRPr lang="en-US" sz="14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kern="0">
                          <a:solidFill>
                            <a:srgbClr val="000000"/>
                          </a:solidFill>
                          <a:effectLst/>
                          <a:highlight>
                            <a:srgbClr val="00FFFF"/>
                          </a:highlight>
                        </a:rPr>
                        <a:t>Staff: Mular Lerpwel </a:t>
                      </a:r>
                    </a:p>
                    <a:p>
                      <a:pPr marL="0" marR="0" fontAlgn="base">
                        <a:lnSpc>
                          <a:spcPct val="107000"/>
                        </a:lnSpc>
                        <a:spcBef>
                          <a:spcPts val="0"/>
                        </a:spcBef>
                        <a:spcAft>
                          <a:spcPts val="0"/>
                        </a:spcAft>
                      </a:pPr>
                      <a:endParaRPr lang="en-US" sz="1400" kern="0">
                        <a:solidFill>
                          <a:srgbClr val="000000"/>
                        </a:solidFill>
                        <a:effectLst/>
                        <a:highlight>
                          <a:srgbClr val="00FFFF"/>
                        </a:highlight>
                      </a:endParaRPr>
                    </a:p>
                    <a:p>
                      <a:pPr marL="0" marR="0" fontAlgn="base">
                        <a:lnSpc>
                          <a:spcPct val="107000"/>
                        </a:lnSpc>
                        <a:spcBef>
                          <a:spcPts val="0"/>
                        </a:spcBef>
                        <a:spcAft>
                          <a:spcPts val="0"/>
                        </a:spcAft>
                      </a:pPr>
                      <a:r>
                        <a:rPr lang="en-US" sz="1400" kern="0">
                          <a:solidFill>
                            <a:srgbClr val="000000"/>
                          </a:solidFill>
                          <a:effectLst/>
                          <a:highlight>
                            <a:srgbClr val="00FFFF"/>
                          </a:highlight>
                        </a:rPr>
                        <a:t>What’s Next</a:t>
                      </a:r>
                    </a:p>
                    <a:p>
                      <a:pPr marL="0" marR="0" fontAlgn="base">
                        <a:lnSpc>
                          <a:spcPct val="107000"/>
                        </a:lnSpc>
                        <a:spcBef>
                          <a:spcPts val="0"/>
                        </a:spcBef>
                        <a:spcAft>
                          <a:spcPts val="0"/>
                        </a:spcAft>
                      </a:pPr>
                      <a:r>
                        <a:rPr lang="en-US" sz="1400" kern="0">
                          <a:solidFill>
                            <a:srgbClr val="000000"/>
                          </a:solidFill>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400" kern="0">
                          <a:solidFill>
                            <a:srgbClr val="000000"/>
                          </a:solidFill>
                          <a:effectLst/>
                          <a:highlight>
                            <a:srgbClr val="FFFF00"/>
                          </a:highlight>
                        </a:rPr>
                        <a:t>Staff: Pong Pop </a:t>
                      </a:r>
                    </a:p>
                    <a:p>
                      <a:pPr marL="0" marR="0" fontAlgn="base">
                        <a:lnSpc>
                          <a:spcPct val="107000"/>
                        </a:lnSpc>
                        <a:spcBef>
                          <a:spcPts val="0"/>
                        </a:spcBef>
                        <a:spcAft>
                          <a:spcPts val="0"/>
                        </a:spcAft>
                      </a:pPr>
                      <a:endParaRPr lang="en-US" sz="1400" kern="100">
                        <a:effectLst/>
                        <a:highlight>
                          <a:srgbClr val="FFFF00"/>
                        </a:highlight>
                      </a:endParaRPr>
                    </a:p>
                    <a:p>
                      <a:pPr marL="0" marR="0" lvl="0" indent="0" algn="l" defTabSz="685800" rtl="0" eaLnBrk="1" fontAlgn="base" latinLnBrk="0" hangingPunct="1">
                        <a:lnSpc>
                          <a:spcPct val="107000"/>
                        </a:lnSpc>
                        <a:spcBef>
                          <a:spcPts val="0"/>
                        </a:spcBef>
                        <a:spcAft>
                          <a:spcPts val="0"/>
                        </a:spcAft>
                        <a:buClrTx/>
                        <a:buSzTx/>
                        <a:buFontTx/>
                        <a:buNone/>
                        <a:tabLst/>
                        <a:defRPr/>
                      </a:pPr>
                      <a:r>
                        <a:rPr lang="en-US" sz="1400" kern="0">
                          <a:solidFill>
                            <a:srgbClr val="000000"/>
                          </a:solidFill>
                          <a:effectLst/>
                          <a:highlight>
                            <a:srgbClr val="FFFF00"/>
                          </a:highlight>
                        </a:rPr>
                        <a:t>High &amp; Middle School Karen Club </a:t>
                      </a:r>
                      <a:r>
                        <a:rPr lang="en-US" sz="1400" b="1" kern="0">
                          <a:solidFill>
                            <a:srgbClr val="000000"/>
                          </a:solidFill>
                          <a:effectLst/>
                          <a:highlight>
                            <a:srgbClr val="FFFF00"/>
                          </a:highlight>
                        </a:rPr>
                        <a:t>(Tutoring Day)</a:t>
                      </a:r>
                      <a:endParaRPr lang="en-US" sz="1400" kern="100">
                        <a:effectLst/>
                        <a:highlight>
                          <a:srgbClr val="FFFF00"/>
                        </a:highlight>
                      </a:endParaRPr>
                    </a:p>
                    <a:p>
                      <a:pPr marL="0" marR="0" fontAlgn="base">
                        <a:lnSpc>
                          <a:spcPct val="107000"/>
                        </a:lnSpc>
                        <a:spcBef>
                          <a:spcPts val="0"/>
                        </a:spcBef>
                        <a:spcAft>
                          <a:spcPts val="0"/>
                        </a:spcAft>
                      </a:pPr>
                      <a:endParaRPr lang="en-US" sz="1400" kern="100">
                        <a:effectLst/>
                      </a:endParaRPr>
                    </a:p>
                    <a:p>
                      <a:pPr marL="0" marR="0" fontAlgn="base">
                        <a:lnSpc>
                          <a:spcPct val="107000"/>
                        </a:lnSpc>
                        <a:spcBef>
                          <a:spcPts val="0"/>
                        </a:spcBef>
                        <a:spcAft>
                          <a:spcPts val="0"/>
                        </a:spcAft>
                      </a:pPr>
                      <a:r>
                        <a:rPr lang="en-US" sz="1400" kern="0">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9193640"/>
                  </a:ext>
                </a:extLst>
              </a:tr>
            </a:tbl>
          </a:graphicData>
        </a:graphic>
      </p:graphicFrame>
    </p:spTree>
    <p:extLst>
      <p:ext uri="{BB962C8B-B14F-4D97-AF65-F5344CB8AC3E}">
        <p14:creationId xmlns:p14="http://schemas.microsoft.com/office/powerpoint/2010/main" val="800937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2"/>
                </a:solidFill>
              </a:rPr>
              <a:t>What is a mentor?</a:t>
            </a:r>
          </a:p>
        </p:txBody>
      </p:sp>
      <p:sp>
        <p:nvSpPr>
          <p:cNvPr id="4" name="Text Placeholder 3"/>
          <p:cNvSpPr>
            <a:spLocks noGrp="1"/>
          </p:cNvSpPr>
          <p:nvPr>
            <p:ph type="body" idx="1"/>
          </p:nvPr>
        </p:nvSpPr>
        <p:spPr/>
        <p:txBody>
          <a:bodyPr>
            <a:normAutofit/>
          </a:bodyPr>
          <a:lstStyle/>
          <a:p>
            <a:r>
              <a:rPr lang="en-US" sz="2800"/>
              <a:t>A mentor is:</a:t>
            </a:r>
          </a:p>
        </p:txBody>
      </p:sp>
      <p:sp>
        <p:nvSpPr>
          <p:cNvPr id="3" name="Content Placeholder 2"/>
          <p:cNvSpPr>
            <a:spLocks noGrp="1"/>
          </p:cNvSpPr>
          <p:nvPr>
            <p:ph sz="half" idx="2"/>
          </p:nvPr>
        </p:nvSpPr>
        <p:spPr/>
        <p:txBody>
          <a:bodyPr vert="horz" lIns="91440" tIns="45720" rIns="91440" bIns="45720" rtlCol="0" anchor="t">
            <a:normAutofit/>
          </a:bodyPr>
          <a:lstStyle/>
          <a:p>
            <a:r>
              <a:rPr lang="en-US" altLang="en-US"/>
              <a:t>Friend</a:t>
            </a:r>
          </a:p>
          <a:p>
            <a:r>
              <a:rPr lang="en-US" altLang="en-US"/>
              <a:t>Guide</a:t>
            </a:r>
          </a:p>
          <a:p>
            <a:r>
              <a:rPr lang="en-US" altLang="en-US"/>
              <a:t>Listener</a:t>
            </a:r>
          </a:p>
          <a:p>
            <a:r>
              <a:rPr lang="en-US" altLang="en-US"/>
              <a:t>Confidant</a:t>
            </a:r>
          </a:p>
          <a:p>
            <a:r>
              <a:rPr lang="en-US" altLang="en-US"/>
              <a:t>Encourager</a:t>
            </a:r>
          </a:p>
          <a:p>
            <a:r>
              <a:rPr lang="en-US" altLang="en-US"/>
              <a:t>Strengths-finder</a:t>
            </a:r>
          </a:p>
          <a:p>
            <a:r>
              <a:rPr lang="en-US" altLang="en-US"/>
              <a:t>Resource broker</a:t>
            </a:r>
          </a:p>
          <a:p>
            <a:pPr marL="0" indent="0">
              <a:buNone/>
            </a:pPr>
            <a:endParaRPr lang="en-US"/>
          </a:p>
        </p:txBody>
      </p:sp>
      <p:sp>
        <p:nvSpPr>
          <p:cNvPr id="5" name="Text Placeholder 4"/>
          <p:cNvSpPr>
            <a:spLocks noGrp="1"/>
          </p:cNvSpPr>
          <p:nvPr>
            <p:ph type="body" sz="quarter" idx="3"/>
          </p:nvPr>
        </p:nvSpPr>
        <p:spPr/>
        <p:txBody>
          <a:bodyPr>
            <a:normAutofit/>
          </a:bodyPr>
          <a:lstStyle/>
          <a:p>
            <a:r>
              <a:rPr lang="en-US" sz="2800"/>
              <a:t>A mentor is not...</a:t>
            </a:r>
          </a:p>
        </p:txBody>
      </p:sp>
      <p:sp>
        <p:nvSpPr>
          <p:cNvPr id="6" name="Content Placeholder 5"/>
          <p:cNvSpPr>
            <a:spLocks noGrp="1"/>
          </p:cNvSpPr>
          <p:nvPr>
            <p:ph sz="quarter" idx="4"/>
          </p:nvPr>
        </p:nvSpPr>
        <p:spPr/>
        <p:txBody>
          <a:bodyPr/>
          <a:lstStyle/>
          <a:p>
            <a:r>
              <a:rPr lang="en-US" altLang="en-US"/>
              <a:t>Parent/Guardian</a:t>
            </a:r>
          </a:p>
          <a:p>
            <a:r>
              <a:rPr lang="en-US" altLang="en-US"/>
              <a:t>Social Worker</a:t>
            </a:r>
          </a:p>
          <a:p>
            <a:r>
              <a:rPr lang="en-US" altLang="en-US"/>
              <a:t>ATM</a:t>
            </a:r>
          </a:p>
          <a:p>
            <a:r>
              <a:rPr lang="en-US" altLang="en-US"/>
              <a:t>Babysitter</a:t>
            </a:r>
          </a:p>
          <a:p>
            <a:r>
              <a:rPr lang="en-US" altLang="en-US"/>
              <a:t>Disciplinarian</a:t>
            </a:r>
          </a:p>
          <a:p>
            <a:endParaRPr lang="en-US"/>
          </a:p>
        </p:txBody>
      </p:sp>
    </p:spTree>
    <p:extLst>
      <p:ext uri="{BB962C8B-B14F-4D97-AF65-F5344CB8AC3E}">
        <p14:creationId xmlns:p14="http://schemas.microsoft.com/office/powerpoint/2010/main" val="26990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KOM Website Scheme">
      <a:dk1>
        <a:sysClr val="windowText" lastClr="000000"/>
      </a:dk1>
      <a:lt1>
        <a:sysClr val="window" lastClr="FFFFFF"/>
      </a:lt1>
      <a:dk2>
        <a:srgbClr val="1A3B85"/>
      </a:dk2>
      <a:lt2>
        <a:srgbClr val="DEE0D2"/>
      </a:lt2>
      <a:accent1>
        <a:srgbClr val="4F84CC"/>
      </a:accent1>
      <a:accent2>
        <a:srgbClr val="C1272D"/>
      </a:accent2>
      <a:accent3>
        <a:srgbClr val="009245"/>
      </a:accent3>
      <a:accent4>
        <a:srgbClr val="662D91"/>
      </a:accent4>
      <a:accent5>
        <a:srgbClr val="BF1471"/>
      </a:accent5>
      <a:accent6>
        <a:srgbClr val="0D1E43"/>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87E0DA1BD3C24B975E6ACA058AE242" ma:contentTypeVersion="27" ma:contentTypeDescription="Create a new document." ma:contentTypeScope="" ma:versionID="522679962305f1eab06edbf4ca3c4e91">
  <xsd:schema xmlns:xsd="http://www.w3.org/2001/XMLSchema" xmlns:xs="http://www.w3.org/2001/XMLSchema" xmlns:p="http://schemas.microsoft.com/office/2006/metadata/properties" xmlns:ns2="2061eef7-9af3-4818-b01c-9162266f56bf" xmlns:ns3="e78f773e-0cf3-4624-8d90-38d008d3b25d" targetNamespace="http://schemas.microsoft.com/office/2006/metadata/properties" ma:root="true" ma:fieldsID="a15a98da02b7366dc8dcecc67d47d448" ns2:_="" ns3:_="">
    <xsd:import namespace="2061eef7-9af3-4818-b01c-9162266f56bf"/>
    <xsd:import namespace="e78f773e-0cf3-4624-8d90-38d008d3b2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Hta" minOccurs="0"/>
                <xsd:element ref="ns2:af26e880-680a-458e-9254-f7679725504aCountryOrRegion" minOccurs="0"/>
                <xsd:element ref="ns2:af26e880-680a-458e-9254-f7679725504aState" minOccurs="0"/>
                <xsd:element ref="ns2:af26e880-680a-458e-9254-f7679725504aCity" minOccurs="0"/>
                <xsd:element ref="ns2:af26e880-680a-458e-9254-f7679725504aPostalCode" minOccurs="0"/>
                <xsd:element ref="ns2:af26e880-680a-458e-9254-f7679725504aStreet" minOccurs="0"/>
                <xsd:element ref="ns2:af26e880-680a-458e-9254-f7679725504aGeoLoc" minOccurs="0"/>
                <xsd:element ref="ns2:af26e880-680a-458e-9254-f7679725504aDispName" minOccurs="0"/>
                <xsd:element ref="ns2:MediaLengthInSeconds" minOccurs="0"/>
                <xsd:element ref="ns2:lcf76f155ced4ddcb4097134ff3c332f" minOccurs="0"/>
                <xsd:element ref="ns3:TaxCatchAll"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1eef7-9af3-4818-b01c-9162266f56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Hta" ma:index="20" nillable="true" ma:displayName="Hta " ma:format="Dropdown" ma:internalName="Hta">
      <xsd:simpleType>
        <xsd:restriction base="dms:Unknown"/>
      </xsd:simpleType>
    </xsd:element>
    <xsd:element name="af26e880-680a-458e-9254-f7679725504aCountryOrRegion" ma:index="21" nillable="true" ma:displayName="Hta : Country/Region" ma:internalName="CountryOrRegion" ma:readOnly="true">
      <xsd:simpleType>
        <xsd:restriction base="dms:Text"/>
      </xsd:simpleType>
    </xsd:element>
    <xsd:element name="af26e880-680a-458e-9254-f7679725504aState" ma:index="22" nillable="true" ma:displayName="Hta : State" ma:internalName="State" ma:readOnly="true">
      <xsd:simpleType>
        <xsd:restriction base="dms:Text"/>
      </xsd:simpleType>
    </xsd:element>
    <xsd:element name="af26e880-680a-458e-9254-f7679725504aCity" ma:index="23" nillable="true" ma:displayName="Hta : City" ma:internalName="City" ma:readOnly="true">
      <xsd:simpleType>
        <xsd:restriction base="dms:Text"/>
      </xsd:simpleType>
    </xsd:element>
    <xsd:element name="af26e880-680a-458e-9254-f7679725504aPostalCode" ma:index="24" nillable="true" ma:displayName="Hta : Postal Code" ma:internalName="PostalCode" ma:readOnly="true">
      <xsd:simpleType>
        <xsd:restriction base="dms:Text"/>
      </xsd:simpleType>
    </xsd:element>
    <xsd:element name="af26e880-680a-458e-9254-f7679725504aStreet" ma:index="25" nillable="true" ma:displayName="Hta : Street" ma:internalName="Street" ma:readOnly="true">
      <xsd:simpleType>
        <xsd:restriction base="dms:Text"/>
      </xsd:simpleType>
    </xsd:element>
    <xsd:element name="af26e880-680a-458e-9254-f7679725504aGeoLoc" ma:index="26" nillable="true" ma:displayName="Hta : Coordinates" ma:internalName="GeoLoc" ma:readOnly="true">
      <xsd:simpleType>
        <xsd:restriction base="dms:Unknown"/>
      </xsd:simpleType>
    </xsd:element>
    <xsd:element name="af26e880-680a-458e-9254-f7679725504aDispName" ma:index="27" nillable="true" ma:displayName="Hta : Name"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5582df40-2372-4643-9b1e-cb640e56d1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_Flow_SignoffStatus" ma:index="33" nillable="true" ma:displayName="Sign-off status" ma:internalName="Sign_x002d_off_x0020_status">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8f773e-0cf3-4624-8d90-38d008d3b2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f471f725-b938-4531-b637-6c611e711d01}" ma:internalName="TaxCatchAll" ma:showField="CatchAllData" ma:web="e78f773e-0cf3-4624-8d90-38d008d3b2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ta xmlns="2061eef7-9af3-4818-b01c-9162266f56bf" xsi:nil="true"/>
    <TaxCatchAll xmlns="e78f773e-0cf3-4624-8d90-38d008d3b25d" xsi:nil="true"/>
    <lcf76f155ced4ddcb4097134ff3c332f xmlns="2061eef7-9af3-4818-b01c-9162266f56bf">
      <Terms xmlns="http://schemas.microsoft.com/office/infopath/2007/PartnerControls"/>
    </lcf76f155ced4ddcb4097134ff3c332f>
    <_Flow_SignoffStatus xmlns="2061eef7-9af3-4818-b01c-9162266f56bf" xsi:nil="true"/>
  </documentManagement>
</p:properties>
</file>

<file path=customXml/itemProps1.xml><?xml version="1.0" encoding="utf-8"?>
<ds:datastoreItem xmlns:ds="http://schemas.openxmlformats.org/officeDocument/2006/customXml" ds:itemID="{774A44A6-9E10-4CEA-AF2D-C3FC0AA5968B}">
  <ds:schemaRefs>
    <ds:schemaRef ds:uri="2061eef7-9af3-4818-b01c-9162266f56bf"/>
    <ds:schemaRef ds:uri="e78f773e-0cf3-4624-8d90-38d008d3b2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21F2E4-7368-4B3B-9710-0F99DADAA081}">
  <ds:schemaRefs>
    <ds:schemaRef ds:uri="http://schemas.microsoft.com/sharepoint/v3/contenttype/forms"/>
  </ds:schemaRefs>
</ds:datastoreItem>
</file>

<file path=customXml/itemProps3.xml><?xml version="1.0" encoding="utf-8"?>
<ds:datastoreItem xmlns:ds="http://schemas.openxmlformats.org/officeDocument/2006/customXml" ds:itemID="{13A289D9-E8A0-4563-916F-EEF9194BD8AD}">
  <ds:schemaRefs>
    <ds:schemaRef ds:uri="2061eef7-9af3-4818-b01c-9162266f56bf"/>
    <ds:schemaRef ds:uri="e78f773e-0cf3-4624-8d90-38d008d3b2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On-screen Show (4:3)</PresentationFormat>
  <Slides>39</Slides>
  <Notes>11</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KOM Mentorship Orientation</vt:lpstr>
      <vt:lpstr>KOM Overview</vt:lpstr>
      <vt:lpstr>PowerPoint Presentation</vt:lpstr>
      <vt:lpstr>PowerPoint Presentation</vt:lpstr>
      <vt:lpstr>KOM’s After-School Programs</vt:lpstr>
      <vt:lpstr>KOM’s After-School Programs</vt:lpstr>
      <vt:lpstr>KOM After-School Staff</vt:lpstr>
      <vt:lpstr>After-School Program Schedule</vt:lpstr>
      <vt:lpstr>What is a mentor?</vt:lpstr>
      <vt:lpstr>Mentoring Goals</vt:lpstr>
      <vt:lpstr>Mentor Responsibilities</vt:lpstr>
      <vt:lpstr>Program Polices/Procedures</vt:lpstr>
      <vt:lpstr>Mandated Reporting</vt:lpstr>
      <vt:lpstr>Characteristics of a Good Mentor</vt:lpstr>
      <vt:lpstr>Mentoring Life Cycle</vt:lpstr>
      <vt:lpstr>Best Practices for Mentoring     Karen Youth</vt:lpstr>
      <vt:lpstr>Our Youth’s Strengths &amp; Challenges</vt:lpstr>
      <vt:lpstr>PowerPoint Presentation</vt:lpstr>
      <vt:lpstr>Parent-Child Role Reversals</vt:lpstr>
      <vt:lpstr>Mentor Reflections</vt:lpstr>
      <vt:lpstr>What can I do with my mentee in-person?</vt:lpstr>
      <vt:lpstr>Virtual Mentorship</vt:lpstr>
      <vt:lpstr>What can I do with my mentee online?</vt:lpstr>
      <vt:lpstr>SPPS Calendar</vt:lpstr>
      <vt:lpstr>Field Trip – Presidents’ Day Monday 2/17</vt:lpstr>
      <vt:lpstr>Karen Culture Presentation with KOM</vt:lpstr>
      <vt:lpstr>May Picnic</vt:lpstr>
      <vt:lpstr>KOM Volunteer Handbook</vt:lpstr>
      <vt:lpstr>As a KOM Volunteer, Please Do Not:</vt:lpstr>
      <vt:lpstr>Consent &amp; Background Check Forms</vt:lpstr>
      <vt:lpstr>PowerPoint Presentation</vt:lpstr>
      <vt:lpstr>PowerPoint Presentation</vt:lpstr>
      <vt:lpstr>SPPS Forms</vt:lpstr>
      <vt:lpstr>PowerPoint Presentation</vt:lpstr>
      <vt:lpstr>If planning to drive students…</vt:lpstr>
      <vt:lpstr>Sick Policy</vt:lpstr>
      <vt:lpstr>Logging Hours</vt:lpstr>
      <vt:lpstr>Remember…</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 Mentorship Orientation</dc:title>
  <dc:creator>Suzanne Olive</dc:creator>
  <cp:revision>1</cp:revision>
  <dcterms:created xsi:type="dcterms:W3CDTF">2021-02-03T23:15:53Z</dcterms:created>
  <dcterms:modified xsi:type="dcterms:W3CDTF">2025-02-06T20:24:39Z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0x010100D787E0DA1BD3C24B975E6ACA058AE242</vt:lpwstr>
  </property>
  <property fmtid="{D5CDD505-2E9C-101B-9397-08002B2CF9AE}" pid="3" name="MediaServiceImageTags">
    <vt:lpwstr/>
  </property>
</Properties>
</file>